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906000" cy="6858000" type="A4"/>
  <p:notesSz cx="6738938" cy="98694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userDrawn="1">
          <p15:clr>
            <a:srgbClr val="A4A3A4"/>
          </p15:clr>
        </p15:guide>
        <p15:guide id="2" pos="40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400"/>
    <a:srgbClr val="94C836"/>
    <a:srgbClr val="FFFF66"/>
    <a:srgbClr val="052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46" autoAdjust="0"/>
  </p:normalViewPr>
  <p:slideViewPr>
    <p:cSldViewPr>
      <p:cViewPr varScale="1">
        <p:scale>
          <a:sx n="72" d="100"/>
          <a:sy n="72" d="100"/>
        </p:scale>
        <p:origin x="2274" y="72"/>
      </p:cViewPr>
      <p:guideLst>
        <p:guide orient="horz" pos="4247"/>
        <p:guide pos="402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79572A1-232A-4F60-A051-00947469D4E6}" type="datetimeFigureOut">
              <a:rPr lang="de-DE" smtClean="0"/>
              <a:pPr/>
              <a:t>14.11.2021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01771C-5D86-4024-B0FD-28A1FDECB53A}"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79572A1-232A-4F60-A051-00947469D4E6}" type="datetimeFigureOut">
              <a:rPr lang="de-DE" smtClean="0"/>
              <a:pPr/>
              <a:t>14.11.2021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01771C-5D86-4024-B0FD-28A1FDECB53A}"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80337" y="274639"/>
            <a:ext cx="2414588"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6575" y="274639"/>
            <a:ext cx="7078663"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79572A1-232A-4F60-A051-00947469D4E6}" type="datetimeFigureOut">
              <a:rPr lang="de-DE" smtClean="0"/>
              <a:pPr/>
              <a:t>14.11.2021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01771C-5D86-4024-B0FD-28A1FDECB53A}"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79572A1-232A-4F60-A051-00947469D4E6}" type="datetimeFigureOut">
              <a:rPr lang="de-DE" smtClean="0"/>
              <a:pPr/>
              <a:t>14.11.2021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01771C-5D86-4024-B0FD-28A1FDECB53A}"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79572A1-232A-4F60-A051-00947469D4E6}" type="datetimeFigureOut">
              <a:rPr lang="de-DE" smtClean="0"/>
              <a:pPr/>
              <a:t>14.11.2021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01771C-5D86-4024-B0FD-28A1FDECB53A}"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79572A1-232A-4F60-A051-00947469D4E6}" type="datetimeFigureOut">
              <a:rPr lang="de-DE" smtClean="0"/>
              <a:pPr/>
              <a:t>14.11.2021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601771C-5D86-4024-B0FD-28A1FDECB53A}"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79572A1-232A-4F60-A051-00947469D4E6}" type="datetimeFigureOut">
              <a:rPr lang="de-DE" smtClean="0"/>
              <a:pPr/>
              <a:t>14.11.2021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601771C-5D86-4024-B0FD-28A1FDECB53A}"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79572A1-232A-4F60-A051-00947469D4E6}" type="datetimeFigureOut">
              <a:rPr lang="de-DE" smtClean="0"/>
              <a:pPr/>
              <a:t>14.11.2021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601771C-5D86-4024-B0FD-28A1FDECB53A}"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79572A1-232A-4F60-A051-00947469D4E6}" type="datetimeFigureOut">
              <a:rPr lang="de-DE" smtClean="0"/>
              <a:pPr/>
              <a:t>14.11.2021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601771C-5D86-4024-B0FD-28A1FDECB53A}"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79572A1-232A-4F60-A051-00947469D4E6}" type="datetimeFigureOut">
              <a:rPr lang="de-DE" smtClean="0"/>
              <a:pPr/>
              <a:t>14.11.2021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601771C-5D86-4024-B0FD-28A1FDECB53A}"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79572A1-232A-4F60-A051-00947469D4E6}" type="datetimeFigureOut">
              <a:rPr lang="de-DE" smtClean="0"/>
              <a:pPr/>
              <a:t>14.11.2021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601771C-5D86-4024-B0FD-28A1FDECB53A}"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572A1-232A-4F60-A051-00947469D4E6}" type="datetimeFigureOut">
              <a:rPr lang="de-DE" smtClean="0"/>
              <a:pPr/>
              <a:t>14.11.2021</a:t>
            </a:fld>
            <a:endParaRPr lang="de-DE"/>
          </a:p>
        </p:txBody>
      </p:sp>
      <p:sp>
        <p:nvSpPr>
          <p:cNvPr id="5" name="Fußzeilenplatzhalt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1771C-5D86-4024-B0FD-28A1FDECB53A}"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foerderverein-gs7@wolfsburg.de" TargetMode="External"/><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hyperlink" Target="http://www.gs-alt-wolfsburg.d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feld 116"/>
          <p:cNvSpPr txBox="1"/>
          <p:nvPr/>
        </p:nvSpPr>
        <p:spPr>
          <a:xfrm>
            <a:off x="6747866" y="5949280"/>
            <a:ext cx="3156396" cy="646331"/>
          </a:xfrm>
          <a:prstGeom prst="rect">
            <a:avLst/>
          </a:prstGeom>
          <a:noFill/>
        </p:spPr>
        <p:txBody>
          <a:bodyPr wrap="square" lIns="0" rIns="0" rtlCol="0">
            <a:spAutoFit/>
          </a:bodyPr>
          <a:lstStyle/>
          <a:p>
            <a:pPr>
              <a:tabLst>
                <a:tab pos="3038475" algn="r"/>
              </a:tabLst>
            </a:pPr>
            <a:r>
              <a:rPr lang="de-DE" b="1" dirty="0" smtClean="0">
                <a:solidFill>
                  <a:srgbClr val="8CB400"/>
                </a:solidFill>
                <a:latin typeface="Arial" panose="020B0604020202020204" pitchFamily="34" charset="0"/>
                <a:cs typeface="Arial" panose="020B0604020202020204" pitchFamily="34" charset="0"/>
              </a:rPr>
              <a:t>Wir gemeinsam…</a:t>
            </a:r>
            <a:endParaRPr lang="de-DE" b="1" dirty="0">
              <a:solidFill>
                <a:srgbClr val="8CB400"/>
              </a:solidFill>
              <a:latin typeface="Arial" panose="020B0604020202020204" pitchFamily="34" charset="0"/>
              <a:cs typeface="Arial" panose="020B0604020202020204" pitchFamily="34" charset="0"/>
            </a:endParaRPr>
          </a:p>
          <a:p>
            <a:pPr>
              <a:tabLst>
                <a:tab pos="3038475" algn="r"/>
              </a:tabLst>
            </a:pPr>
            <a:r>
              <a:rPr lang="de-DE" b="1" dirty="0" smtClean="0">
                <a:solidFill>
                  <a:srgbClr val="8CB400"/>
                </a:solidFill>
                <a:latin typeface="Arial" panose="020B0604020202020204" pitchFamily="34" charset="0"/>
                <a:cs typeface="Arial" panose="020B0604020202020204" pitchFamily="34" charset="0"/>
              </a:rPr>
              <a:t>	   …für unsere Kinder!</a:t>
            </a:r>
            <a:endParaRPr lang="de-DE" b="1" dirty="0">
              <a:solidFill>
                <a:srgbClr val="8CB400"/>
              </a:solidFill>
              <a:latin typeface="Arial" panose="020B0604020202020204" pitchFamily="34" charset="0"/>
              <a:cs typeface="Arial" panose="020B0604020202020204" pitchFamily="34" charset="0"/>
            </a:endParaRPr>
          </a:p>
        </p:txBody>
      </p:sp>
      <p:sp>
        <p:nvSpPr>
          <p:cNvPr id="26" name="Textfeld 25"/>
          <p:cNvSpPr txBox="1"/>
          <p:nvPr/>
        </p:nvSpPr>
        <p:spPr>
          <a:xfrm>
            <a:off x="-684" y="0"/>
            <a:ext cx="3224808" cy="6971139"/>
          </a:xfrm>
          <a:prstGeom prst="rect">
            <a:avLst/>
          </a:prstGeom>
          <a:noFill/>
        </p:spPr>
        <p:txBody>
          <a:bodyPr wrap="square" rtlCol="0">
            <a:spAutoFit/>
          </a:bodyPr>
          <a:lstStyle/>
          <a:p>
            <a:r>
              <a:rPr lang="de-DE" b="1" dirty="0" smtClean="0">
                <a:solidFill>
                  <a:srgbClr val="8CB400"/>
                </a:solidFill>
                <a:latin typeface="Arial" panose="020B0604020202020204" pitchFamily="34" charset="0"/>
                <a:cs typeface="Arial" panose="020B0604020202020204" pitchFamily="34" charset="0"/>
              </a:rPr>
              <a:t>Beitrittserklärung</a:t>
            </a:r>
          </a:p>
          <a:p>
            <a:endParaRPr lang="de-DE" sz="600" dirty="0" smtClean="0">
              <a:latin typeface="Arial" pitchFamily="34" charset="0"/>
              <a:cs typeface="Arial" pitchFamily="34" charset="0"/>
            </a:endParaRPr>
          </a:p>
          <a:p>
            <a:r>
              <a:rPr lang="de-DE" sz="1600" b="1" dirty="0" smtClean="0">
                <a:latin typeface="Arial" pitchFamily="34" charset="0"/>
                <a:cs typeface="Arial" pitchFamily="34" charset="0"/>
              </a:rPr>
              <a:t>JA</a:t>
            </a:r>
            <a:r>
              <a:rPr lang="de-DE" sz="1100" dirty="0" smtClean="0">
                <a:latin typeface="Arial" pitchFamily="34" charset="0"/>
                <a:cs typeface="Arial" pitchFamily="34" charset="0"/>
              </a:rPr>
              <a:t>, ich möchte Mitglied im </a:t>
            </a:r>
            <a:r>
              <a:rPr lang="de-DE" sz="1100" b="1" dirty="0" smtClean="0">
                <a:solidFill>
                  <a:srgbClr val="8CB400"/>
                </a:solidFill>
                <a:latin typeface="Arial" pitchFamily="34" charset="0"/>
                <a:cs typeface="Arial" pitchFamily="34" charset="0"/>
              </a:rPr>
              <a:t>Förderverein der Grundschule 7 –  Alt-Wolfsburg e.V. </a:t>
            </a:r>
            <a:r>
              <a:rPr lang="de-DE" sz="1100" dirty="0" smtClean="0">
                <a:latin typeface="Arial" pitchFamily="34" charset="0"/>
                <a:cs typeface="Arial" pitchFamily="34" charset="0"/>
              </a:rPr>
              <a:t>werden, um unsere Kinder und ihre Schule zu unter-stützen. Die Satzung des Vereins habe ich zur Kenntnis genommen. </a:t>
            </a:r>
            <a:br>
              <a:rPr lang="de-DE" sz="1100" dirty="0" smtClean="0">
                <a:latin typeface="Arial" pitchFamily="34" charset="0"/>
                <a:cs typeface="Arial" pitchFamily="34" charset="0"/>
              </a:rPr>
            </a:br>
            <a:r>
              <a:rPr lang="de-DE" sz="1100" dirty="0" smtClean="0">
                <a:latin typeface="Arial" pitchFamily="34" charset="0"/>
                <a:cs typeface="Arial" pitchFamily="34" charset="0"/>
              </a:rPr>
              <a:t/>
            </a:r>
            <a:br>
              <a:rPr lang="de-DE" sz="1100" dirty="0" smtClean="0">
                <a:latin typeface="Arial" pitchFamily="34" charset="0"/>
                <a:cs typeface="Arial" pitchFamily="34" charset="0"/>
              </a:rPr>
            </a:br>
            <a:r>
              <a:rPr lang="de-DE" sz="1100" dirty="0" smtClean="0">
                <a:latin typeface="Arial" pitchFamily="34" charset="0"/>
                <a:cs typeface="Arial" pitchFamily="34" charset="0"/>
              </a:rPr>
              <a:t/>
            </a:r>
            <a:br>
              <a:rPr lang="de-DE" sz="1100" dirty="0" smtClean="0">
                <a:latin typeface="Arial" pitchFamily="34" charset="0"/>
                <a:cs typeface="Arial" pitchFamily="34" charset="0"/>
              </a:rPr>
            </a:br>
            <a:r>
              <a:rPr lang="de-DE" sz="1100" dirty="0" smtClean="0">
                <a:solidFill>
                  <a:srgbClr val="8CB400"/>
                </a:solidFill>
                <a:latin typeface="Arial" pitchFamily="34" charset="0"/>
                <a:cs typeface="Arial" pitchFamily="34" charset="0"/>
              </a:rPr>
              <a:t>_______________________________________</a:t>
            </a:r>
          </a:p>
          <a:p>
            <a:r>
              <a:rPr lang="de-DE" sz="800" dirty="0" smtClean="0">
                <a:latin typeface="Arial" pitchFamily="34" charset="0"/>
                <a:cs typeface="Arial" pitchFamily="34" charset="0"/>
              </a:rPr>
              <a:t>Vorname</a:t>
            </a:r>
          </a:p>
          <a:p>
            <a:endParaRPr lang="de-DE" sz="1600" dirty="0" smtClean="0">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p>
          <a:p>
            <a:r>
              <a:rPr lang="de-DE" sz="800" dirty="0" smtClean="0">
                <a:latin typeface="Arial" pitchFamily="34" charset="0"/>
                <a:cs typeface="Arial" pitchFamily="34" charset="0"/>
              </a:rPr>
              <a:t>Name</a:t>
            </a:r>
          </a:p>
          <a:p>
            <a:endParaRPr lang="de-DE" sz="1600" dirty="0" smtClean="0">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p>
          <a:p>
            <a:r>
              <a:rPr lang="de-DE" sz="800" dirty="0">
                <a:latin typeface="Arial" pitchFamily="34" charset="0"/>
                <a:cs typeface="Arial" pitchFamily="34" charset="0"/>
              </a:rPr>
              <a:t>Name </a:t>
            </a:r>
            <a:r>
              <a:rPr lang="de-DE" sz="800" dirty="0" smtClean="0">
                <a:latin typeface="Arial" pitchFamily="34" charset="0"/>
                <a:cs typeface="Arial" pitchFamily="34" charset="0"/>
              </a:rPr>
              <a:t>und </a:t>
            </a:r>
            <a:r>
              <a:rPr lang="de-DE" sz="800" dirty="0">
                <a:latin typeface="Arial" pitchFamily="34" charset="0"/>
                <a:cs typeface="Arial" pitchFamily="34" charset="0"/>
              </a:rPr>
              <a:t>Klasse des Kindes / der Kinder</a:t>
            </a:r>
            <a:endParaRPr lang="de-DE" sz="800" dirty="0" smtClean="0">
              <a:latin typeface="Arial" pitchFamily="34" charset="0"/>
              <a:cs typeface="Arial" pitchFamily="34" charset="0"/>
            </a:endParaRPr>
          </a:p>
          <a:p>
            <a:endParaRPr lang="de-DE" sz="1600" dirty="0" smtClean="0">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p>
          <a:p>
            <a:r>
              <a:rPr lang="de-DE" sz="800" dirty="0">
                <a:latin typeface="Arial" pitchFamily="34" charset="0"/>
                <a:cs typeface="Arial" pitchFamily="34" charset="0"/>
              </a:rPr>
              <a:t>Straße  und </a:t>
            </a:r>
            <a:r>
              <a:rPr lang="de-DE" sz="800" dirty="0" smtClean="0">
                <a:latin typeface="Arial" pitchFamily="34" charset="0"/>
                <a:cs typeface="Arial" pitchFamily="34" charset="0"/>
              </a:rPr>
              <a:t>Hausnummer</a:t>
            </a:r>
          </a:p>
          <a:p>
            <a:endParaRPr lang="de-DE" sz="1600" dirty="0" smtClean="0">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endParaRPr lang="de-DE" sz="800" dirty="0" smtClean="0">
              <a:solidFill>
                <a:srgbClr val="8CB400"/>
              </a:solidFill>
              <a:latin typeface="Arial" pitchFamily="34" charset="0"/>
              <a:cs typeface="Arial" pitchFamily="34" charset="0"/>
            </a:endParaRPr>
          </a:p>
          <a:p>
            <a:r>
              <a:rPr lang="de-DE" sz="800" dirty="0">
                <a:latin typeface="Arial" pitchFamily="34" charset="0"/>
                <a:cs typeface="Arial" pitchFamily="34" charset="0"/>
              </a:rPr>
              <a:t>PLZ  und </a:t>
            </a:r>
            <a:r>
              <a:rPr lang="de-DE" sz="800" dirty="0" smtClean="0">
                <a:latin typeface="Arial" pitchFamily="34" charset="0"/>
                <a:cs typeface="Arial" pitchFamily="34" charset="0"/>
              </a:rPr>
              <a:t>Wohnort</a:t>
            </a:r>
          </a:p>
          <a:p>
            <a:endParaRPr lang="de-DE" sz="1600" dirty="0" smtClean="0">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p>
          <a:p>
            <a:r>
              <a:rPr lang="de-DE" sz="800" dirty="0" smtClean="0">
                <a:latin typeface="Arial" pitchFamily="34" charset="0"/>
                <a:cs typeface="Arial" pitchFamily="34" charset="0"/>
              </a:rPr>
              <a:t>Telefon</a:t>
            </a:r>
          </a:p>
          <a:p>
            <a:endParaRPr lang="de-DE" sz="1600" dirty="0" smtClean="0">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p>
          <a:p>
            <a:r>
              <a:rPr lang="de-DE" sz="800" dirty="0" smtClean="0">
                <a:latin typeface="Arial" pitchFamily="34" charset="0"/>
                <a:cs typeface="Arial" pitchFamily="34" charset="0"/>
              </a:rPr>
              <a:t>E-Mail-Adresse </a:t>
            </a:r>
            <a:endParaRPr lang="de-DE" sz="800" dirty="0" smtClean="0">
              <a:solidFill>
                <a:srgbClr val="8CB400"/>
              </a:solidFill>
              <a:latin typeface="Arial" pitchFamily="34" charset="0"/>
              <a:cs typeface="Arial" pitchFamily="34" charset="0"/>
            </a:endParaRPr>
          </a:p>
          <a:p>
            <a:endParaRPr lang="de-DE" sz="1100" dirty="0" smtClean="0">
              <a:solidFill>
                <a:srgbClr val="8CB400"/>
              </a:solidFill>
              <a:latin typeface="Arial" pitchFamily="34" charset="0"/>
              <a:cs typeface="Arial" pitchFamily="34" charset="0"/>
            </a:endParaRPr>
          </a:p>
          <a:p>
            <a:endParaRPr lang="de-DE" sz="1100" dirty="0" smtClean="0">
              <a:solidFill>
                <a:srgbClr val="8CB400"/>
              </a:solidFill>
              <a:latin typeface="Arial" pitchFamily="34" charset="0"/>
              <a:cs typeface="Arial" pitchFamily="34" charset="0"/>
            </a:endParaRPr>
          </a:p>
          <a:p>
            <a:endParaRPr lang="de-DE" sz="1100" dirty="0" smtClean="0">
              <a:solidFill>
                <a:srgbClr val="8CB400"/>
              </a:solidFill>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p>
          <a:p>
            <a:r>
              <a:rPr lang="de-DE" sz="800" dirty="0" smtClean="0">
                <a:latin typeface="Arial" pitchFamily="34" charset="0"/>
                <a:cs typeface="Arial" pitchFamily="34" charset="0"/>
              </a:rPr>
              <a:t>Ort, Datum	Unterschrift</a:t>
            </a:r>
          </a:p>
          <a:p>
            <a:endParaRPr lang="de-DE" sz="800" dirty="0" smtClean="0">
              <a:latin typeface="Arial" pitchFamily="34" charset="0"/>
              <a:cs typeface="Arial" pitchFamily="34" charset="0"/>
            </a:endParaRPr>
          </a:p>
          <a:p>
            <a:endParaRPr lang="de-DE" sz="1700" dirty="0" smtClean="0">
              <a:latin typeface="Arial" pitchFamily="34" charset="0"/>
              <a:cs typeface="Arial" pitchFamily="34" charset="0"/>
            </a:endParaRPr>
          </a:p>
          <a:p>
            <a:pPr algn="ctr"/>
            <a:r>
              <a:rPr lang="de-DE" sz="1100" b="1" dirty="0" smtClean="0">
                <a:latin typeface="Arial" pitchFamily="34" charset="0"/>
                <a:cs typeface="Arial" pitchFamily="34" charset="0"/>
              </a:rPr>
              <a:t>Einzugsermächtigung bitte auf der </a:t>
            </a:r>
            <a:br>
              <a:rPr lang="de-DE" sz="1100" b="1" dirty="0" smtClean="0">
                <a:latin typeface="Arial" pitchFamily="34" charset="0"/>
                <a:cs typeface="Arial" pitchFamily="34" charset="0"/>
              </a:rPr>
            </a:br>
            <a:r>
              <a:rPr lang="de-DE" sz="1100" b="1" dirty="0" smtClean="0">
                <a:latin typeface="Arial" pitchFamily="34" charset="0"/>
                <a:cs typeface="Arial" pitchFamily="34" charset="0"/>
              </a:rPr>
              <a:t>Rückseite ausfüllen.</a:t>
            </a:r>
            <a:endParaRPr lang="de-DE" sz="800" dirty="0" smtClean="0">
              <a:latin typeface="Arial" pitchFamily="34" charset="0"/>
              <a:cs typeface="Arial" pitchFamily="34" charset="0"/>
            </a:endParaRPr>
          </a:p>
        </p:txBody>
      </p:sp>
      <p:grpSp>
        <p:nvGrpSpPr>
          <p:cNvPr id="176" name="Gruppieren 175"/>
          <p:cNvGrpSpPr/>
          <p:nvPr/>
        </p:nvGrpSpPr>
        <p:grpSpPr>
          <a:xfrm>
            <a:off x="7617296" y="1148559"/>
            <a:ext cx="428455" cy="336225"/>
            <a:chOff x="7511947" y="0"/>
            <a:chExt cx="508819" cy="408233"/>
          </a:xfrm>
        </p:grpSpPr>
        <p:pic>
          <p:nvPicPr>
            <p:cNvPr id="10" name="Picture 2" descr="http://t0.gstatic.com/images?q=tbn:ANd9GcTvosqp2ZRTFogaZrq1lWR7qJE4rESYeB-0-5P4pQ66inFxaWuFqEZSpuZQ"/>
            <p:cNvPicPr>
              <a:picLocks noChangeAspect="1" noChangeArrowheads="1"/>
            </p:cNvPicPr>
            <p:nvPr/>
          </p:nvPicPr>
          <p:blipFill>
            <a:blip r:embed="rId2" cstate="print"/>
            <a:srcRect/>
            <a:stretch>
              <a:fillRect/>
            </a:stretch>
          </p:blipFill>
          <p:spPr bwMode="auto">
            <a:xfrm flipH="1">
              <a:off x="7511947" y="0"/>
              <a:ext cx="508819" cy="408233"/>
            </a:xfrm>
            <a:prstGeom prst="rect">
              <a:avLst/>
            </a:prstGeom>
            <a:noFill/>
            <a:ln w="9525">
              <a:noFill/>
              <a:miter lim="800000"/>
              <a:headEnd/>
              <a:tailEnd/>
            </a:ln>
          </p:spPr>
        </p:pic>
        <p:grpSp>
          <p:nvGrpSpPr>
            <p:cNvPr id="168" name="Gruppieren 167"/>
            <p:cNvGrpSpPr/>
            <p:nvPr/>
          </p:nvGrpSpPr>
          <p:grpSpPr>
            <a:xfrm>
              <a:off x="7617296" y="76771"/>
              <a:ext cx="252041" cy="123796"/>
              <a:chOff x="7559738" y="1061606"/>
              <a:chExt cx="252041" cy="123796"/>
            </a:xfrm>
          </p:grpSpPr>
          <p:sp>
            <p:nvSpPr>
              <p:cNvPr id="162" name="Bogen 68"/>
              <p:cNvSpPr>
                <a:spLocks/>
              </p:cNvSpPr>
              <p:nvPr/>
            </p:nvSpPr>
            <p:spPr bwMode="auto">
              <a:xfrm rot="20221059">
                <a:off x="7616264" y="1082204"/>
                <a:ext cx="149915" cy="103198"/>
              </a:xfrm>
              <a:custGeom>
                <a:avLst/>
                <a:gdLst>
                  <a:gd name="T0" fmla="*/ 493 w 153988"/>
                  <a:gd name="T1" fmla="*/ 53 h 158697"/>
                  <a:gd name="T2" fmla="*/ 1223 w 153988"/>
                  <a:gd name="T3" fmla="*/ 152 h 158697"/>
                  <a:gd name="T4" fmla="*/ 0 60000 65536"/>
                  <a:gd name="T5" fmla="*/ 0 60000 65536"/>
                  <a:gd name="T6" fmla="*/ 0 w 153988"/>
                  <a:gd name="T7" fmla="*/ 0 h 158697"/>
                  <a:gd name="T8" fmla="*/ 153988 w 153988"/>
                  <a:gd name="T9" fmla="*/ 158697 h 158697"/>
                </a:gdLst>
                <a:ahLst/>
                <a:cxnLst>
                  <a:cxn ang="T4">
                    <a:pos x="T0" y="T1"/>
                  </a:cxn>
                  <a:cxn ang="T5">
                    <a:pos x="T2" y="T3"/>
                  </a:cxn>
                </a:cxnLst>
                <a:rect l="T6" t="T7" r="T8" b="T9"/>
                <a:pathLst>
                  <a:path w="153988" h="158697" stroke="0">
                    <a:moveTo>
                      <a:pt x="49285" y="5317"/>
                    </a:moveTo>
                    <a:cubicBezTo>
                      <a:pt x="73684" y="-4383"/>
                      <a:pt x="101192" y="-655"/>
                      <a:pt x="122330" y="15214"/>
                    </a:cubicBezTo>
                    <a:lnTo>
                      <a:pt x="76994" y="79349"/>
                    </a:lnTo>
                    <a:lnTo>
                      <a:pt x="49285" y="5317"/>
                    </a:lnTo>
                    <a:close/>
                  </a:path>
                  <a:path w="153988" h="158697" fill="none">
                    <a:moveTo>
                      <a:pt x="49285" y="5317"/>
                    </a:moveTo>
                    <a:cubicBezTo>
                      <a:pt x="73684" y="-4383"/>
                      <a:pt x="101192" y="-655"/>
                      <a:pt x="122330" y="15214"/>
                    </a:cubicBezTo>
                  </a:path>
                </a:pathLst>
              </a:custGeom>
              <a:noFill/>
              <a:ln w="9525">
                <a:solidFill>
                  <a:schemeClr val="tx1"/>
                </a:solidFill>
                <a:miter lim="800000"/>
                <a:headEnd/>
                <a:tailEnd/>
              </a:ln>
            </p:spPr>
            <p:txBody>
              <a:bodyPr anchor="ctr"/>
              <a:lstStyle/>
              <a:p>
                <a:endParaRPr lang="de-DE"/>
              </a:p>
            </p:txBody>
          </p:sp>
          <p:sp>
            <p:nvSpPr>
              <p:cNvPr id="163" name="Ellipse 162"/>
              <p:cNvSpPr/>
              <p:nvPr/>
            </p:nvSpPr>
            <p:spPr>
              <a:xfrm rot="19664340">
                <a:off x="7559738" y="1101314"/>
                <a:ext cx="115596" cy="65826"/>
              </a:xfrm>
              <a:prstGeom prst="ellipse">
                <a:avLst/>
              </a:prstGeom>
              <a:solidFill>
                <a:srgbClr val="8CB4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Ellipse 163"/>
              <p:cNvSpPr/>
              <p:nvPr/>
            </p:nvSpPr>
            <p:spPr>
              <a:xfrm rot="21301972">
                <a:off x="7696183" y="1061606"/>
                <a:ext cx="115596" cy="65826"/>
              </a:xfrm>
              <a:prstGeom prst="ellipse">
                <a:avLst/>
              </a:prstGeom>
              <a:solidFill>
                <a:srgbClr val="8CB4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67" name="Gruppieren 166"/>
          <p:cNvGrpSpPr/>
          <p:nvPr/>
        </p:nvGrpSpPr>
        <p:grpSpPr>
          <a:xfrm>
            <a:off x="8903634" y="97582"/>
            <a:ext cx="607282" cy="843221"/>
            <a:chOff x="8864433" y="193561"/>
            <a:chExt cx="612374" cy="843221"/>
          </a:xfrm>
        </p:grpSpPr>
        <p:sp>
          <p:nvSpPr>
            <p:cNvPr id="68" name="Flussdiagramm: Verzögerung 55"/>
            <p:cNvSpPr>
              <a:spLocks noChangeArrowheads="1"/>
            </p:cNvSpPr>
            <p:nvPr/>
          </p:nvSpPr>
          <p:spPr bwMode="auto">
            <a:xfrm rot="12001816">
              <a:off x="8990787" y="314346"/>
              <a:ext cx="33361" cy="32722"/>
            </a:xfrm>
            <a:prstGeom prst="flowChartDelay">
              <a:avLst/>
            </a:prstGeom>
            <a:solidFill>
              <a:srgbClr val="FFCC99"/>
            </a:solidFill>
            <a:ln w="9525">
              <a:solidFill>
                <a:srgbClr val="000000"/>
              </a:solidFill>
              <a:miter lim="800000"/>
              <a:headEnd/>
              <a:tailEnd/>
            </a:ln>
          </p:spPr>
          <p:txBody>
            <a:bodyPr rot="10800000" anchor="ctr"/>
            <a:lstStyle/>
            <a:p>
              <a:pPr eaLnBrk="0" hangingPunct="0"/>
              <a:endParaRPr lang="de-DE"/>
            </a:p>
          </p:txBody>
        </p:sp>
        <p:sp>
          <p:nvSpPr>
            <p:cNvPr id="69" name="Flussdiagramm: Verzögerung 56"/>
            <p:cNvSpPr>
              <a:spLocks noChangeArrowheads="1"/>
            </p:cNvSpPr>
            <p:nvPr/>
          </p:nvSpPr>
          <p:spPr bwMode="auto">
            <a:xfrm rot="12001816" flipH="1">
              <a:off x="9318249" y="427236"/>
              <a:ext cx="33289" cy="32722"/>
            </a:xfrm>
            <a:prstGeom prst="flowChartDelay">
              <a:avLst/>
            </a:prstGeom>
            <a:solidFill>
              <a:srgbClr val="FFCC99"/>
            </a:solidFill>
            <a:ln w="9525">
              <a:solidFill>
                <a:srgbClr val="000000"/>
              </a:solidFill>
              <a:miter lim="800000"/>
              <a:headEnd/>
              <a:tailEnd/>
            </a:ln>
          </p:spPr>
          <p:txBody>
            <a:bodyPr rot="10800000" anchor="ctr"/>
            <a:lstStyle/>
            <a:p>
              <a:pPr eaLnBrk="0" hangingPunct="0"/>
              <a:endParaRPr lang="de-DE"/>
            </a:p>
          </p:txBody>
        </p:sp>
        <p:sp>
          <p:nvSpPr>
            <p:cNvPr id="70" name="Flussdiagramm: Verzögerung 57"/>
            <p:cNvSpPr>
              <a:spLocks noChangeArrowheads="1"/>
            </p:cNvSpPr>
            <p:nvPr/>
          </p:nvSpPr>
          <p:spPr bwMode="auto">
            <a:xfrm rot="11175412">
              <a:off x="8936800" y="519781"/>
              <a:ext cx="142492" cy="86926"/>
            </a:xfrm>
            <a:prstGeom prst="flowChartDelay">
              <a:avLst/>
            </a:prstGeom>
            <a:solidFill>
              <a:srgbClr val="94C836"/>
            </a:solidFill>
            <a:ln w="9525">
              <a:solidFill>
                <a:srgbClr val="000000"/>
              </a:solidFill>
              <a:miter lim="800000"/>
              <a:headEnd/>
              <a:tailEnd/>
            </a:ln>
          </p:spPr>
          <p:txBody>
            <a:bodyPr rot="10800000" anchor="ctr"/>
            <a:lstStyle/>
            <a:p>
              <a:pPr eaLnBrk="0" hangingPunct="0"/>
              <a:endParaRPr lang="de-DE"/>
            </a:p>
          </p:txBody>
        </p:sp>
        <p:sp>
          <p:nvSpPr>
            <p:cNvPr id="71" name="Flussdiagramm: Verzögerung 58"/>
            <p:cNvSpPr>
              <a:spLocks noChangeArrowheads="1"/>
            </p:cNvSpPr>
            <p:nvPr/>
          </p:nvSpPr>
          <p:spPr bwMode="auto">
            <a:xfrm rot="798687">
              <a:off x="9126403" y="550226"/>
              <a:ext cx="142419" cy="86926"/>
            </a:xfrm>
            <a:prstGeom prst="flowChartDelay">
              <a:avLst/>
            </a:prstGeom>
            <a:solidFill>
              <a:srgbClr val="94C836"/>
            </a:solidFill>
            <a:ln w="9525">
              <a:solidFill>
                <a:srgbClr val="000000"/>
              </a:solidFill>
              <a:miter lim="800000"/>
              <a:headEnd/>
              <a:tailEnd/>
            </a:ln>
          </p:spPr>
          <p:txBody>
            <a:bodyPr anchor="ctr"/>
            <a:lstStyle/>
            <a:p>
              <a:pPr eaLnBrk="0" hangingPunct="0"/>
              <a:endParaRPr lang="de-DE"/>
            </a:p>
          </p:txBody>
        </p:sp>
        <p:sp>
          <p:nvSpPr>
            <p:cNvPr id="72" name="Gleichschenkliges Dreieck 59"/>
            <p:cNvSpPr>
              <a:spLocks noChangeArrowheads="1"/>
            </p:cNvSpPr>
            <p:nvPr/>
          </p:nvSpPr>
          <p:spPr bwMode="auto">
            <a:xfrm rot="645794">
              <a:off x="8864433" y="421545"/>
              <a:ext cx="418211" cy="464006"/>
            </a:xfrm>
            <a:prstGeom prst="triangle">
              <a:avLst>
                <a:gd name="adj" fmla="val 53639"/>
              </a:avLst>
            </a:prstGeom>
            <a:solidFill>
              <a:srgbClr val="94C836"/>
            </a:solidFill>
            <a:ln w="9525">
              <a:solidFill>
                <a:srgbClr val="000000"/>
              </a:solidFill>
              <a:miter lim="800000"/>
              <a:headEnd/>
              <a:tailEnd/>
            </a:ln>
          </p:spPr>
          <p:txBody>
            <a:bodyPr anchor="ctr"/>
            <a:lstStyle/>
            <a:p>
              <a:pPr eaLnBrk="0" hangingPunct="0"/>
              <a:endParaRPr lang="de-DE"/>
            </a:p>
          </p:txBody>
        </p:sp>
        <p:sp>
          <p:nvSpPr>
            <p:cNvPr id="73" name="Ellipse 60"/>
            <p:cNvSpPr>
              <a:spLocks noChangeArrowheads="1"/>
            </p:cNvSpPr>
            <p:nvPr/>
          </p:nvSpPr>
          <p:spPr bwMode="auto">
            <a:xfrm rot="1009768">
              <a:off x="8997734" y="253385"/>
              <a:ext cx="342298" cy="288946"/>
            </a:xfrm>
            <a:prstGeom prst="ellipse">
              <a:avLst/>
            </a:prstGeom>
            <a:solidFill>
              <a:srgbClr val="FFCC99"/>
            </a:solidFill>
            <a:ln w="9525">
              <a:solidFill>
                <a:srgbClr val="000000"/>
              </a:solidFill>
              <a:round/>
              <a:headEnd/>
              <a:tailEnd/>
            </a:ln>
          </p:spPr>
          <p:txBody>
            <a:bodyPr anchor="ctr"/>
            <a:lstStyle/>
            <a:p>
              <a:pPr eaLnBrk="0" hangingPunct="0"/>
              <a:endParaRPr lang="de-DE"/>
            </a:p>
          </p:txBody>
        </p:sp>
        <p:sp>
          <p:nvSpPr>
            <p:cNvPr id="74" name="Gerade Verbindung 61"/>
            <p:cNvSpPr>
              <a:spLocks noChangeShapeType="1"/>
            </p:cNvSpPr>
            <p:nvPr/>
          </p:nvSpPr>
          <p:spPr bwMode="auto">
            <a:xfrm flipV="1">
              <a:off x="8948307" y="869760"/>
              <a:ext cx="8033" cy="120785"/>
            </a:xfrm>
            <a:prstGeom prst="line">
              <a:avLst/>
            </a:prstGeom>
            <a:noFill/>
            <a:ln w="9525">
              <a:solidFill>
                <a:srgbClr val="000000"/>
              </a:solidFill>
              <a:round/>
              <a:headEnd/>
              <a:tailEnd/>
            </a:ln>
          </p:spPr>
          <p:txBody>
            <a:bodyPr/>
            <a:lstStyle/>
            <a:p>
              <a:endParaRPr lang="de-DE"/>
            </a:p>
          </p:txBody>
        </p:sp>
        <p:sp>
          <p:nvSpPr>
            <p:cNvPr id="75" name="Gerade Verbindung 62"/>
            <p:cNvSpPr>
              <a:spLocks noChangeShapeType="1"/>
            </p:cNvSpPr>
            <p:nvPr/>
          </p:nvSpPr>
          <p:spPr bwMode="auto">
            <a:xfrm flipV="1">
              <a:off x="8947149" y="921687"/>
              <a:ext cx="172307" cy="66581"/>
            </a:xfrm>
            <a:prstGeom prst="line">
              <a:avLst/>
            </a:prstGeom>
            <a:noFill/>
            <a:ln w="9525">
              <a:solidFill>
                <a:srgbClr val="000000"/>
              </a:solidFill>
              <a:round/>
              <a:headEnd/>
              <a:tailEnd/>
            </a:ln>
          </p:spPr>
          <p:txBody>
            <a:bodyPr/>
            <a:lstStyle/>
            <a:p>
              <a:endParaRPr lang="de-DE"/>
            </a:p>
          </p:txBody>
        </p:sp>
        <p:sp>
          <p:nvSpPr>
            <p:cNvPr id="76" name="Gerade Verbindung 63"/>
            <p:cNvSpPr>
              <a:spLocks noChangeShapeType="1"/>
            </p:cNvSpPr>
            <p:nvPr/>
          </p:nvSpPr>
          <p:spPr bwMode="auto">
            <a:xfrm flipV="1">
              <a:off x="9086167" y="894585"/>
              <a:ext cx="0" cy="122990"/>
            </a:xfrm>
            <a:prstGeom prst="line">
              <a:avLst/>
            </a:prstGeom>
            <a:noFill/>
            <a:ln w="9525">
              <a:solidFill>
                <a:srgbClr val="000000"/>
              </a:solidFill>
              <a:round/>
              <a:headEnd/>
              <a:tailEnd/>
            </a:ln>
          </p:spPr>
          <p:txBody>
            <a:bodyPr/>
            <a:lstStyle/>
            <a:p>
              <a:endParaRPr lang="de-DE"/>
            </a:p>
          </p:txBody>
        </p:sp>
        <p:sp>
          <p:nvSpPr>
            <p:cNvPr id="77" name="Gerade Verbindung 64"/>
            <p:cNvSpPr>
              <a:spLocks noChangeShapeType="1"/>
            </p:cNvSpPr>
            <p:nvPr/>
          </p:nvSpPr>
          <p:spPr bwMode="auto">
            <a:xfrm flipV="1">
              <a:off x="9083851" y="966786"/>
              <a:ext cx="183813" cy="48584"/>
            </a:xfrm>
            <a:prstGeom prst="line">
              <a:avLst/>
            </a:prstGeom>
            <a:noFill/>
            <a:ln w="9525">
              <a:solidFill>
                <a:srgbClr val="000000"/>
              </a:solidFill>
              <a:round/>
              <a:headEnd/>
              <a:tailEnd/>
            </a:ln>
          </p:spPr>
          <p:txBody>
            <a:bodyPr/>
            <a:lstStyle/>
            <a:p>
              <a:endParaRPr lang="de-DE"/>
            </a:p>
          </p:txBody>
        </p:sp>
        <p:sp>
          <p:nvSpPr>
            <p:cNvPr id="78" name="Gerade Verbindung 65"/>
            <p:cNvSpPr>
              <a:spLocks noChangeShapeType="1"/>
            </p:cNvSpPr>
            <p:nvPr/>
          </p:nvSpPr>
          <p:spPr bwMode="auto">
            <a:xfrm flipV="1">
              <a:off x="9268822" y="576190"/>
              <a:ext cx="126354" cy="21482"/>
            </a:xfrm>
            <a:prstGeom prst="line">
              <a:avLst/>
            </a:prstGeom>
            <a:noFill/>
            <a:ln w="9525">
              <a:solidFill>
                <a:srgbClr val="000000"/>
              </a:solidFill>
              <a:round/>
              <a:headEnd/>
              <a:tailEnd/>
            </a:ln>
          </p:spPr>
          <p:txBody>
            <a:bodyPr/>
            <a:lstStyle/>
            <a:p>
              <a:endParaRPr lang="de-DE"/>
            </a:p>
          </p:txBody>
        </p:sp>
        <p:sp>
          <p:nvSpPr>
            <p:cNvPr id="79" name="Gerade Verbindung 66"/>
            <p:cNvSpPr>
              <a:spLocks noChangeShapeType="1"/>
            </p:cNvSpPr>
            <p:nvPr/>
          </p:nvSpPr>
          <p:spPr bwMode="auto">
            <a:xfrm flipH="1" flipV="1">
              <a:off x="8910386" y="431717"/>
              <a:ext cx="41394" cy="101579"/>
            </a:xfrm>
            <a:prstGeom prst="line">
              <a:avLst/>
            </a:prstGeom>
            <a:noFill/>
            <a:ln w="9525">
              <a:solidFill>
                <a:srgbClr val="000000"/>
              </a:solidFill>
              <a:round/>
              <a:headEnd/>
              <a:tailEnd/>
            </a:ln>
          </p:spPr>
          <p:txBody>
            <a:bodyPr/>
            <a:lstStyle/>
            <a:p>
              <a:endParaRPr lang="de-DE"/>
            </a:p>
          </p:txBody>
        </p:sp>
        <p:sp>
          <p:nvSpPr>
            <p:cNvPr id="80" name="Bogen 67"/>
            <p:cNvSpPr>
              <a:spLocks/>
            </p:cNvSpPr>
            <p:nvPr/>
          </p:nvSpPr>
          <p:spPr bwMode="auto">
            <a:xfrm rot="11523983">
              <a:off x="9058595" y="257866"/>
              <a:ext cx="238957" cy="212263"/>
            </a:xfrm>
            <a:custGeom>
              <a:avLst/>
              <a:gdLst>
                <a:gd name="T0" fmla="*/ 53 w 330200"/>
                <a:gd name="T1" fmla="*/ 1116 h 298350"/>
                <a:gd name="T2" fmla="*/ 1693 w 330200"/>
                <a:gd name="T3" fmla="*/ 0 h 298350"/>
                <a:gd name="T4" fmla="*/ 3271 w 330200"/>
                <a:gd name="T5" fmla="*/ 1205 h 298350"/>
                <a:gd name="T6" fmla="*/ 0 60000 65536"/>
                <a:gd name="T7" fmla="*/ 0 60000 65536"/>
                <a:gd name="T8" fmla="*/ 0 60000 65536"/>
                <a:gd name="T9" fmla="*/ 0 w 330200"/>
                <a:gd name="T10" fmla="*/ 0 h 298350"/>
                <a:gd name="T11" fmla="*/ 330200 w 330200"/>
                <a:gd name="T12" fmla="*/ 298350 h 298350"/>
              </a:gdLst>
              <a:ahLst/>
              <a:cxnLst>
                <a:cxn ang="T6">
                  <a:pos x="T0" y="T1"/>
                </a:cxn>
                <a:cxn ang="T7">
                  <a:pos x="T2" y="T3"/>
                </a:cxn>
                <a:cxn ang="T8">
                  <a:pos x="T4" y="T5"/>
                </a:cxn>
              </a:cxnLst>
              <a:rect l="T9" t="T10" r="T11" b="T12"/>
              <a:pathLst>
                <a:path w="330200" h="298350" stroke="0">
                  <a:moveTo>
                    <a:pt x="5320" y="111612"/>
                  </a:moveTo>
                  <a:cubicBezTo>
                    <a:pt x="24639" y="44526"/>
                    <a:pt x="92558" y="-1697"/>
                    <a:pt x="169254" y="47"/>
                  </a:cubicBezTo>
                  <a:cubicBezTo>
                    <a:pt x="246614" y="1806"/>
                    <a:pt x="312242" y="51878"/>
                    <a:pt x="327120" y="120494"/>
                  </a:cubicBezTo>
                  <a:lnTo>
                    <a:pt x="165100" y="149175"/>
                  </a:lnTo>
                  <a:lnTo>
                    <a:pt x="5320" y="111612"/>
                  </a:lnTo>
                  <a:close/>
                </a:path>
                <a:path w="330200" h="298350" fill="none">
                  <a:moveTo>
                    <a:pt x="5320" y="111612"/>
                  </a:moveTo>
                  <a:cubicBezTo>
                    <a:pt x="24639" y="44526"/>
                    <a:pt x="92558" y="-1697"/>
                    <a:pt x="169254" y="47"/>
                  </a:cubicBezTo>
                  <a:cubicBezTo>
                    <a:pt x="246614" y="1806"/>
                    <a:pt x="312242" y="51878"/>
                    <a:pt x="327120" y="120494"/>
                  </a:cubicBezTo>
                </a:path>
              </a:pathLst>
            </a:custGeom>
            <a:noFill/>
            <a:ln w="9525">
              <a:solidFill>
                <a:srgbClr val="000000"/>
              </a:solidFill>
              <a:miter lim="800000"/>
              <a:headEnd/>
              <a:tailEnd/>
            </a:ln>
          </p:spPr>
          <p:txBody>
            <a:bodyPr rot="10800000" anchor="ctr"/>
            <a:lstStyle/>
            <a:p>
              <a:endParaRPr lang="de-DE"/>
            </a:p>
          </p:txBody>
        </p:sp>
        <p:sp>
          <p:nvSpPr>
            <p:cNvPr id="81" name="Bogen 68"/>
            <p:cNvSpPr>
              <a:spLocks/>
            </p:cNvSpPr>
            <p:nvPr/>
          </p:nvSpPr>
          <p:spPr bwMode="auto">
            <a:xfrm rot="21090567">
              <a:off x="9088483" y="306450"/>
              <a:ext cx="111446" cy="112889"/>
            </a:xfrm>
            <a:custGeom>
              <a:avLst/>
              <a:gdLst>
                <a:gd name="T0" fmla="*/ 493 w 153988"/>
                <a:gd name="T1" fmla="*/ 53 h 158697"/>
                <a:gd name="T2" fmla="*/ 1223 w 153988"/>
                <a:gd name="T3" fmla="*/ 152 h 158697"/>
                <a:gd name="T4" fmla="*/ 0 60000 65536"/>
                <a:gd name="T5" fmla="*/ 0 60000 65536"/>
                <a:gd name="T6" fmla="*/ 0 w 153988"/>
                <a:gd name="T7" fmla="*/ 0 h 158697"/>
                <a:gd name="T8" fmla="*/ 153988 w 153988"/>
                <a:gd name="T9" fmla="*/ 158697 h 158697"/>
              </a:gdLst>
              <a:ahLst/>
              <a:cxnLst>
                <a:cxn ang="T4">
                  <a:pos x="T0" y="T1"/>
                </a:cxn>
                <a:cxn ang="T5">
                  <a:pos x="T2" y="T3"/>
                </a:cxn>
              </a:cxnLst>
              <a:rect l="T6" t="T7" r="T8" b="T9"/>
              <a:pathLst>
                <a:path w="153988" h="158697" stroke="0">
                  <a:moveTo>
                    <a:pt x="49285" y="5317"/>
                  </a:moveTo>
                  <a:cubicBezTo>
                    <a:pt x="73684" y="-4383"/>
                    <a:pt x="101192" y="-655"/>
                    <a:pt x="122330" y="15214"/>
                  </a:cubicBezTo>
                  <a:lnTo>
                    <a:pt x="76994" y="79349"/>
                  </a:lnTo>
                  <a:lnTo>
                    <a:pt x="49285" y="5317"/>
                  </a:lnTo>
                  <a:close/>
                </a:path>
                <a:path w="153988" h="158697" fill="none">
                  <a:moveTo>
                    <a:pt x="49285" y="5317"/>
                  </a:moveTo>
                  <a:cubicBezTo>
                    <a:pt x="73684" y="-4383"/>
                    <a:pt x="101192" y="-655"/>
                    <a:pt x="122330" y="15214"/>
                  </a:cubicBezTo>
                </a:path>
              </a:pathLst>
            </a:custGeom>
            <a:noFill/>
            <a:ln w="9525">
              <a:solidFill>
                <a:srgbClr val="000000"/>
              </a:solidFill>
              <a:miter lim="800000"/>
              <a:headEnd/>
              <a:tailEnd/>
            </a:ln>
          </p:spPr>
          <p:txBody>
            <a:bodyPr anchor="ctr"/>
            <a:lstStyle/>
            <a:p>
              <a:endParaRPr lang="de-DE"/>
            </a:p>
          </p:txBody>
        </p:sp>
        <p:sp>
          <p:nvSpPr>
            <p:cNvPr id="82" name="Bogen 69"/>
            <p:cNvSpPr>
              <a:spLocks/>
            </p:cNvSpPr>
            <p:nvPr/>
          </p:nvSpPr>
          <p:spPr bwMode="auto">
            <a:xfrm rot="1099137">
              <a:off x="9143627" y="319966"/>
              <a:ext cx="111446" cy="112889"/>
            </a:xfrm>
            <a:custGeom>
              <a:avLst/>
              <a:gdLst>
                <a:gd name="T0" fmla="*/ 493 w 153988"/>
                <a:gd name="T1" fmla="*/ 53 h 158697"/>
                <a:gd name="T2" fmla="*/ 1223 w 153988"/>
                <a:gd name="T3" fmla="*/ 152 h 158697"/>
                <a:gd name="T4" fmla="*/ 0 60000 65536"/>
                <a:gd name="T5" fmla="*/ 0 60000 65536"/>
                <a:gd name="T6" fmla="*/ 0 w 153988"/>
                <a:gd name="T7" fmla="*/ 0 h 158697"/>
                <a:gd name="T8" fmla="*/ 153988 w 153988"/>
                <a:gd name="T9" fmla="*/ 158697 h 158697"/>
              </a:gdLst>
              <a:ahLst/>
              <a:cxnLst>
                <a:cxn ang="T4">
                  <a:pos x="T0" y="T1"/>
                </a:cxn>
                <a:cxn ang="T5">
                  <a:pos x="T2" y="T3"/>
                </a:cxn>
              </a:cxnLst>
              <a:rect l="T6" t="T7" r="T8" b="T9"/>
              <a:pathLst>
                <a:path w="153988" h="158697" stroke="0">
                  <a:moveTo>
                    <a:pt x="49285" y="5317"/>
                  </a:moveTo>
                  <a:cubicBezTo>
                    <a:pt x="73684" y="-4383"/>
                    <a:pt x="101192" y="-655"/>
                    <a:pt x="122330" y="15214"/>
                  </a:cubicBezTo>
                  <a:lnTo>
                    <a:pt x="76994" y="79349"/>
                  </a:lnTo>
                  <a:lnTo>
                    <a:pt x="49285" y="5317"/>
                  </a:lnTo>
                  <a:close/>
                </a:path>
                <a:path w="153988" h="158697" fill="none">
                  <a:moveTo>
                    <a:pt x="49285" y="5317"/>
                  </a:moveTo>
                  <a:cubicBezTo>
                    <a:pt x="73684" y="-4383"/>
                    <a:pt x="101192" y="-655"/>
                    <a:pt x="122330" y="15214"/>
                  </a:cubicBezTo>
                </a:path>
              </a:pathLst>
            </a:custGeom>
            <a:noFill/>
            <a:ln w="9525">
              <a:solidFill>
                <a:srgbClr val="000000"/>
              </a:solidFill>
              <a:miter lim="800000"/>
              <a:headEnd/>
              <a:tailEnd/>
            </a:ln>
          </p:spPr>
          <p:txBody>
            <a:bodyPr anchor="ctr"/>
            <a:lstStyle/>
            <a:p>
              <a:endParaRPr lang="de-DE"/>
            </a:p>
          </p:txBody>
        </p:sp>
        <p:sp>
          <p:nvSpPr>
            <p:cNvPr id="83" name="Freihandform 70"/>
            <p:cNvSpPr>
              <a:spLocks/>
            </p:cNvSpPr>
            <p:nvPr/>
          </p:nvSpPr>
          <p:spPr bwMode="auto">
            <a:xfrm rot="21181811">
              <a:off x="9328598" y="347068"/>
              <a:ext cx="141261" cy="50790"/>
            </a:xfrm>
            <a:custGeom>
              <a:avLst/>
              <a:gdLst>
                <a:gd name="T0" fmla="*/ 0 w 195263"/>
                <a:gd name="T1" fmla="*/ 0 h 71437"/>
                <a:gd name="T2" fmla="*/ 548 w 195263"/>
                <a:gd name="T3" fmla="*/ 262 h 71437"/>
                <a:gd name="T4" fmla="*/ 1262 w 195263"/>
                <a:gd name="T5" fmla="*/ 571 h 71437"/>
                <a:gd name="T6" fmla="*/ 1952 w 195263"/>
                <a:gd name="T7" fmla="*/ 714 h 71437"/>
                <a:gd name="T8" fmla="*/ 0 60000 65536"/>
                <a:gd name="T9" fmla="*/ 0 60000 65536"/>
                <a:gd name="T10" fmla="*/ 0 60000 65536"/>
                <a:gd name="T11" fmla="*/ 0 60000 65536"/>
                <a:gd name="T12" fmla="*/ 0 w 195263"/>
                <a:gd name="T13" fmla="*/ 0 h 71437"/>
                <a:gd name="T14" fmla="*/ 195263 w 195263"/>
                <a:gd name="T15" fmla="*/ 71437 h 71437"/>
              </a:gdLst>
              <a:ahLst/>
              <a:cxnLst>
                <a:cxn ang="T8">
                  <a:pos x="T0" y="T1"/>
                </a:cxn>
                <a:cxn ang="T9">
                  <a:pos x="T2" y="T3"/>
                </a:cxn>
                <a:cxn ang="T10">
                  <a:pos x="T4" y="T5"/>
                </a:cxn>
                <a:cxn ang="T11">
                  <a:pos x="T6" y="T7"/>
                </a:cxn>
              </a:cxnLst>
              <a:rect l="T12" t="T13" r="T14" b="T15"/>
              <a:pathLst>
                <a:path w="195263" h="71437">
                  <a:moveTo>
                    <a:pt x="0" y="0"/>
                  </a:moveTo>
                  <a:cubicBezTo>
                    <a:pt x="17661" y="8334"/>
                    <a:pt x="33735" y="16669"/>
                    <a:pt x="54769" y="26194"/>
                  </a:cubicBezTo>
                  <a:cubicBezTo>
                    <a:pt x="75803" y="35719"/>
                    <a:pt x="102790" y="49610"/>
                    <a:pt x="126206" y="57150"/>
                  </a:cubicBezTo>
                  <a:cubicBezTo>
                    <a:pt x="149622" y="64690"/>
                    <a:pt x="172442" y="68063"/>
                    <a:pt x="195263" y="71437"/>
                  </a:cubicBezTo>
                </a:path>
              </a:pathLst>
            </a:custGeom>
            <a:noFill/>
            <a:ln w="9525">
              <a:solidFill>
                <a:srgbClr val="000000"/>
              </a:solidFill>
              <a:miter lim="800000"/>
              <a:headEnd/>
              <a:tailEnd/>
            </a:ln>
          </p:spPr>
          <p:txBody>
            <a:bodyPr anchor="ctr"/>
            <a:lstStyle/>
            <a:p>
              <a:endParaRPr lang="de-DE"/>
            </a:p>
          </p:txBody>
        </p:sp>
        <p:sp>
          <p:nvSpPr>
            <p:cNvPr id="84" name="Freihandform 71"/>
            <p:cNvSpPr>
              <a:spLocks/>
            </p:cNvSpPr>
            <p:nvPr/>
          </p:nvSpPr>
          <p:spPr bwMode="auto">
            <a:xfrm rot="21301496">
              <a:off x="9328598" y="362860"/>
              <a:ext cx="130913" cy="45170"/>
            </a:xfrm>
            <a:custGeom>
              <a:avLst/>
              <a:gdLst>
                <a:gd name="T0" fmla="*/ 0 w 164307"/>
                <a:gd name="T1" fmla="*/ 0 h 64294"/>
                <a:gd name="T2" fmla="*/ 982 w 164307"/>
                <a:gd name="T3" fmla="*/ 325 h 64294"/>
                <a:gd name="T4" fmla="*/ 1617 w 164307"/>
                <a:gd name="T5" fmla="*/ 534 h 64294"/>
                <a:gd name="T6" fmla="*/ 1993 w 164307"/>
                <a:gd name="T7" fmla="*/ 627 h 64294"/>
                <a:gd name="T8" fmla="*/ 0 60000 65536"/>
                <a:gd name="T9" fmla="*/ 0 60000 65536"/>
                <a:gd name="T10" fmla="*/ 0 60000 65536"/>
                <a:gd name="T11" fmla="*/ 0 60000 65536"/>
                <a:gd name="T12" fmla="*/ 0 w 164307"/>
                <a:gd name="T13" fmla="*/ 0 h 64294"/>
                <a:gd name="T14" fmla="*/ 164307 w 164307"/>
                <a:gd name="T15" fmla="*/ 64294 h 64294"/>
              </a:gdLst>
              <a:ahLst/>
              <a:cxnLst>
                <a:cxn ang="T8">
                  <a:pos x="T0" y="T1"/>
                </a:cxn>
                <a:cxn ang="T9">
                  <a:pos x="T2" y="T3"/>
                </a:cxn>
                <a:cxn ang="T10">
                  <a:pos x="T4" y="T5"/>
                </a:cxn>
                <a:cxn ang="T11">
                  <a:pos x="T6" y="T7"/>
                </a:cxn>
              </a:cxnLst>
              <a:rect l="T12" t="T13" r="T14" b="T15"/>
              <a:pathLst>
                <a:path w="164307" h="64294">
                  <a:moveTo>
                    <a:pt x="0" y="0"/>
                  </a:moveTo>
                  <a:lnTo>
                    <a:pt x="80963" y="33338"/>
                  </a:lnTo>
                  <a:cubicBezTo>
                    <a:pt x="103188" y="42466"/>
                    <a:pt x="119459" y="49610"/>
                    <a:pt x="133350" y="54769"/>
                  </a:cubicBezTo>
                  <a:cubicBezTo>
                    <a:pt x="147241" y="59928"/>
                    <a:pt x="155774" y="62111"/>
                    <a:pt x="164307" y="64294"/>
                  </a:cubicBezTo>
                </a:path>
              </a:pathLst>
            </a:custGeom>
            <a:noFill/>
            <a:ln w="9525">
              <a:solidFill>
                <a:srgbClr val="000000"/>
              </a:solidFill>
              <a:miter lim="800000"/>
              <a:headEnd/>
              <a:tailEnd/>
            </a:ln>
          </p:spPr>
          <p:txBody>
            <a:bodyPr anchor="ctr"/>
            <a:lstStyle/>
            <a:p>
              <a:endParaRPr lang="de-DE"/>
            </a:p>
          </p:txBody>
        </p:sp>
        <p:sp>
          <p:nvSpPr>
            <p:cNvPr id="85" name="Freihandform 72"/>
            <p:cNvSpPr>
              <a:spLocks/>
            </p:cNvSpPr>
            <p:nvPr/>
          </p:nvSpPr>
          <p:spPr bwMode="auto">
            <a:xfrm>
              <a:off x="9335473" y="375308"/>
              <a:ext cx="141334" cy="42894"/>
            </a:xfrm>
            <a:custGeom>
              <a:avLst/>
              <a:gdLst>
                <a:gd name="T0" fmla="*/ 0 w 169068"/>
                <a:gd name="T1" fmla="*/ 0 h 59532"/>
                <a:gd name="T2" fmla="*/ 699 w 169068"/>
                <a:gd name="T3" fmla="*/ 269 h 59532"/>
                <a:gd name="T4" fmla="*/ 1112 w 169068"/>
                <a:gd name="T5" fmla="*/ 415 h 59532"/>
                <a:gd name="T6" fmla="*/ 2256 w 169068"/>
                <a:gd name="T7" fmla="*/ 611 h 59532"/>
                <a:gd name="T8" fmla="*/ 0 60000 65536"/>
                <a:gd name="T9" fmla="*/ 0 60000 65536"/>
                <a:gd name="T10" fmla="*/ 0 60000 65536"/>
                <a:gd name="T11" fmla="*/ 0 60000 65536"/>
                <a:gd name="T12" fmla="*/ 0 w 169068"/>
                <a:gd name="T13" fmla="*/ 0 h 59532"/>
                <a:gd name="T14" fmla="*/ 169068 w 169068"/>
                <a:gd name="T15" fmla="*/ 59532 h 59532"/>
              </a:gdLst>
              <a:ahLst/>
              <a:cxnLst>
                <a:cxn ang="T8">
                  <a:pos x="T0" y="T1"/>
                </a:cxn>
                <a:cxn ang="T9">
                  <a:pos x="T2" y="T3"/>
                </a:cxn>
                <a:cxn ang="T10">
                  <a:pos x="T4" y="T5"/>
                </a:cxn>
                <a:cxn ang="T11">
                  <a:pos x="T6" y="T7"/>
                </a:cxn>
              </a:cxnLst>
              <a:rect l="T12" t="T13" r="T14" b="T15"/>
              <a:pathLst>
                <a:path w="169068" h="59532">
                  <a:moveTo>
                    <a:pt x="0" y="0"/>
                  </a:moveTo>
                  <a:lnTo>
                    <a:pt x="52387" y="26194"/>
                  </a:lnTo>
                  <a:cubicBezTo>
                    <a:pt x="66277" y="32941"/>
                    <a:pt x="63896" y="34926"/>
                    <a:pt x="83343" y="40482"/>
                  </a:cubicBezTo>
                  <a:cubicBezTo>
                    <a:pt x="102790" y="46038"/>
                    <a:pt x="135929" y="52785"/>
                    <a:pt x="169068" y="59532"/>
                  </a:cubicBezTo>
                </a:path>
              </a:pathLst>
            </a:custGeom>
            <a:noFill/>
            <a:ln w="9525">
              <a:solidFill>
                <a:srgbClr val="000000"/>
              </a:solidFill>
              <a:miter lim="800000"/>
              <a:headEnd/>
              <a:tailEnd/>
            </a:ln>
          </p:spPr>
          <p:txBody>
            <a:bodyPr anchor="ctr"/>
            <a:lstStyle/>
            <a:p>
              <a:endParaRPr lang="de-DE"/>
            </a:p>
          </p:txBody>
        </p:sp>
        <p:sp>
          <p:nvSpPr>
            <p:cNvPr id="86" name="Freihandform 73"/>
            <p:cNvSpPr>
              <a:spLocks/>
            </p:cNvSpPr>
            <p:nvPr/>
          </p:nvSpPr>
          <p:spPr bwMode="auto">
            <a:xfrm>
              <a:off x="9335473" y="387685"/>
              <a:ext cx="141334" cy="39550"/>
            </a:xfrm>
            <a:custGeom>
              <a:avLst/>
              <a:gdLst>
                <a:gd name="T0" fmla="*/ 0 w 164306"/>
                <a:gd name="T1" fmla="*/ 0 h 54768"/>
                <a:gd name="T2" fmla="*/ 975 w 164306"/>
                <a:gd name="T3" fmla="*/ 392 h 54768"/>
                <a:gd name="T4" fmla="*/ 1850 w 164306"/>
                <a:gd name="T5" fmla="*/ 490 h 54768"/>
                <a:gd name="T6" fmla="*/ 2321 w 164306"/>
                <a:gd name="T7" fmla="*/ 564 h 54768"/>
                <a:gd name="T8" fmla="*/ 0 60000 65536"/>
                <a:gd name="T9" fmla="*/ 0 60000 65536"/>
                <a:gd name="T10" fmla="*/ 0 60000 65536"/>
                <a:gd name="T11" fmla="*/ 0 60000 65536"/>
                <a:gd name="T12" fmla="*/ 0 w 164306"/>
                <a:gd name="T13" fmla="*/ 0 h 54768"/>
                <a:gd name="T14" fmla="*/ 164306 w 164306"/>
                <a:gd name="T15" fmla="*/ 54768 h 54768"/>
              </a:gdLst>
              <a:ahLst/>
              <a:cxnLst>
                <a:cxn ang="T8">
                  <a:pos x="T0" y="T1"/>
                </a:cxn>
                <a:cxn ang="T9">
                  <a:pos x="T2" y="T3"/>
                </a:cxn>
                <a:cxn ang="T10">
                  <a:pos x="T4" y="T5"/>
                </a:cxn>
                <a:cxn ang="T11">
                  <a:pos x="T6" y="T7"/>
                </a:cxn>
              </a:cxnLst>
              <a:rect l="T12" t="T13" r="T14" b="T15"/>
              <a:pathLst>
                <a:path w="164306" h="54768">
                  <a:moveTo>
                    <a:pt x="0" y="0"/>
                  </a:moveTo>
                  <a:cubicBezTo>
                    <a:pt x="23614" y="15081"/>
                    <a:pt x="47228" y="30163"/>
                    <a:pt x="69056" y="38100"/>
                  </a:cubicBezTo>
                  <a:cubicBezTo>
                    <a:pt x="90884" y="46037"/>
                    <a:pt x="115093" y="44847"/>
                    <a:pt x="130968" y="47625"/>
                  </a:cubicBezTo>
                  <a:cubicBezTo>
                    <a:pt x="146843" y="50403"/>
                    <a:pt x="155574" y="52585"/>
                    <a:pt x="164306" y="54768"/>
                  </a:cubicBezTo>
                </a:path>
              </a:pathLst>
            </a:custGeom>
            <a:noFill/>
            <a:ln w="9525">
              <a:solidFill>
                <a:srgbClr val="000000"/>
              </a:solidFill>
              <a:miter lim="800000"/>
              <a:headEnd/>
              <a:tailEnd/>
            </a:ln>
          </p:spPr>
          <p:txBody>
            <a:bodyPr anchor="ctr"/>
            <a:lstStyle/>
            <a:p>
              <a:endParaRPr lang="de-DE"/>
            </a:p>
          </p:txBody>
        </p:sp>
        <p:sp>
          <p:nvSpPr>
            <p:cNvPr id="87" name="Freihandform 74"/>
            <p:cNvSpPr>
              <a:spLocks/>
            </p:cNvSpPr>
            <p:nvPr/>
          </p:nvSpPr>
          <p:spPr bwMode="auto">
            <a:xfrm rot="354796">
              <a:off x="8886288" y="220592"/>
              <a:ext cx="166590" cy="51928"/>
            </a:xfrm>
            <a:custGeom>
              <a:avLst/>
              <a:gdLst>
                <a:gd name="T0" fmla="*/ 0 w 204788"/>
                <a:gd name="T1" fmla="*/ 0 h 73819"/>
                <a:gd name="T2" fmla="*/ 812 w 204788"/>
                <a:gd name="T3" fmla="*/ 256 h 73819"/>
                <a:gd name="T4" fmla="*/ 1685 w 204788"/>
                <a:gd name="T5" fmla="*/ 582 h 73819"/>
                <a:gd name="T6" fmla="*/ 2588 w 204788"/>
                <a:gd name="T7" fmla="*/ 722 h 73819"/>
                <a:gd name="T8" fmla="*/ 0 60000 65536"/>
                <a:gd name="T9" fmla="*/ 0 60000 65536"/>
                <a:gd name="T10" fmla="*/ 0 60000 65536"/>
                <a:gd name="T11" fmla="*/ 0 60000 65536"/>
                <a:gd name="T12" fmla="*/ 0 w 204788"/>
                <a:gd name="T13" fmla="*/ 0 h 73819"/>
                <a:gd name="T14" fmla="*/ 204788 w 204788"/>
                <a:gd name="T15" fmla="*/ 73819 h 73819"/>
              </a:gdLst>
              <a:ahLst/>
              <a:cxnLst>
                <a:cxn ang="T8">
                  <a:pos x="T0" y="T1"/>
                </a:cxn>
                <a:cxn ang="T9">
                  <a:pos x="T2" y="T3"/>
                </a:cxn>
                <a:cxn ang="T10">
                  <a:pos x="T4" y="T5"/>
                </a:cxn>
                <a:cxn ang="T11">
                  <a:pos x="T6" y="T7"/>
                </a:cxn>
              </a:cxnLst>
              <a:rect l="T12" t="T13" r="T14" b="T15"/>
              <a:pathLst>
                <a:path w="204788" h="73819">
                  <a:moveTo>
                    <a:pt x="0" y="0"/>
                  </a:moveTo>
                  <a:cubicBezTo>
                    <a:pt x="21034" y="8136"/>
                    <a:pt x="42069" y="16272"/>
                    <a:pt x="64294" y="26194"/>
                  </a:cubicBezTo>
                  <a:cubicBezTo>
                    <a:pt x="86519" y="36116"/>
                    <a:pt x="109934" y="51594"/>
                    <a:pt x="133350" y="59531"/>
                  </a:cubicBezTo>
                  <a:cubicBezTo>
                    <a:pt x="156766" y="67468"/>
                    <a:pt x="180777" y="70643"/>
                    <a:pt x="204788" y="73819"/>
                  </a:cubicBezTo>
                </a:path>
              </a:pathLst>
            </a:custGeom>
            <a:noFill/>
            <a:ln w="9525">
              <a:solidFill>
                <a:srgbClr val="000000"/>
              </a:solidFill>
              <a:miter lim="800000"/>
              <a:headEnd/>
              <a:tailEnd/>
            </a:ln>
          </p:spPr>
          <p:txBody>
            <a:bodyPr anchor="ctr"/>
            <a:lstStyle/>
            <a:p>
              <a:endParaRPr lang="de-DE"/>
            </a:p>
          </p:txBody>
        </p:sp>
        <p:sp>
          <p:nvSpPr>
            <p:cNvPr id="88" name="Freihandform 75"/>
            <p:cNvSpPr>
              <a:spLocks/>
            </p:cNvSpPr>
            <p:nvPr/>
          </p:nvSpPr>
          <p:spPr bwMode="auto">
            <a:xfrm rot="262112">
              <a:off x="8867907" y="242074"/>
              <a:ext cx="176938" cy="47446"/>
            </a:xfrm>
            <a:custGeom>
              <a:avLst/>
              <a:gdLst>
                <a:gd name="T0" fmla="*/ 0 w 254793"/>
                <a:gd name="T1" fmla="*/ 0 h 107156"/>
                <a:gd name="T2" fmla="*/ 680 w 254793"/>
                <a:gd name="T3" fmla="*/ 240 h 107156"/>
                <a:gd name="T4" fmla="*/ 1425 w 254793"/>
                <a:gd name="T5" fmla="*/ 369 h 107156"/>
                <a:gd name="T6" fmla="*/ 2039 w 254793"/>
                <a:gd name="T7" fmla="*/ 369 h 107156"/>
                <a:gd name="T8" fmla="*/ 2346 w 254793"/>
                <a:gd name="T9" fmla="*/ 415 h 107156"/>
                <a:gd name="T10" fmla="*/ 0 60000 65536"/>
                <a:gd name="T11" fmla="*/ 0 60000 65536"/>
                <a:gd name="T12" fmla="*/ 0 60000 65536"/>
                <a:gd name="T13" fmla="*/ 0 60000 65536"/>
                <a:gd name="T14" fmla="*/ 0 60000 65536"/>
                <a:gd name="T15" fmla="*/ 0 w 254793"/>
                <a:gd name="T16" fmla="*/ 0 h 107156"/>
                <a:gd name="T17" fmla="*/ 254793 w 254793"/>
                <a:gd name="T18" fmla="*/ 107156 h 107156"/>
              </a:gdLst>
              <a:ahLst/>
              <a:cxnLst>
                <a:cxn ang="T10">
                  <a:pos x="T0" y="T1"/>
                </a:cxn>
                <a:cxn ang="T11">
                  <a:pos x="T2" y="T3"/>
                </a:cxn>
                <a:cxn ang="T12">
                  <a:pos x="T4" y="T5"/>
                </a:cxn>
                <a:cxn ang="T13">
                  <a:pos x="T6" y="T7"/>
                </a:cxn>
                <a:cxn ang="T14">
                  <a:pos x="T8" y="T9"/>
                </a:cxn>
              </a:cxnLst>
              <a:rect l="T15" t="T16" r="T17" b="T18"/>
              <a:pathLst>
                <a:path w="254793" h="107156">
                  <a:moveTo>
                    <a:pt x="0" y="0"/>
                  </a:moveTo>
                  <a:cubicBezTo>
                    <a:pt x="24010" y="23018"/>
                    <a:pt x="48021" y="46037"/>
                    <a:pt x="73818" y="61912"/>
                  </a:cubicBezTo>
                  <a:cubicBezTo>
                    <a:pt x="99615" y="77787"/>
                    <a:pt x="130175" y="89694"/>
                    <a:pt x="154781" y="95250"/>
                  </a:cubicBezTo>
                  <a:cubicBezTo>
                    <a:pt x="179387" y="100806"/>
                    <a:pt x="204787" y="93266"/>
                    <a:pt x="221456" y="95250"/>
                  </a:cubicBezTo>
                  <a:cubicBezTo>
                    <a:pt x="238125" y="97234"/>
                    <a:pt x="246459" y="102195"/>
                    <a:pt x="254793" y="107156"/>
                  </a:cubicBezTo>
                </a:path>
              </a:pathLst>
            </a:custGeom>
            <a:noFill/>
            <a:ln w="9525">
              <a:solidFill>
                <a:srgbClr val="000000"/>
              </a:solidFill>
              <a:miter lim="800000"/>
              <a:headEnd/>
              <a:tailEnd/>
            </a:ln>
          </p:spPr>
          <p:txBody>
            <a:bodyPr anchor="ctr"/>
            <a:lstStyle/>
            <a:p>
              <a:endParaRPr lang="de-DE"/>
            </a:p>
          </p:txBody>
        </p:sp>
        <p:sp>
          <p:nvSpPr>
            <p:cNvPr id="89" name="Freihandform 76"/>
            <p:cNvSpPr>
              <a:spLocks/>
            </p:cNvSpPr>
            <p:nvPr/>
          </p:nvSpPr>
          <p:spPr bwMode="auto">
            <a:xfrm rot="442930">
              <a:off x="8888604" y="201457"/>
              <a:ext cx="180340" cy="68858"/>
            </a:xfrm>
            <a:custGeom>
              <a:avLst/>
              <a:gdLst>
                <a:gd name="T0" fmla="*/ 0 w 190500"/>
                <a:gd name="T1" fmla="*/ 0 h 83344"/>
                <a:gd name="T2" fmla="*/ 1345 w 190500"/>
                <a:gd name="T3" fmla="*/ 675 h 83344"/>
                <a:gd name="T4" fmla="*/ 2078 w 190500"/>
                <a:gd name="T5" fmla="*/ 771 h 83344"/>
                <a:gd name="T6" fmla="*/ 2894 w 190500"/>
                <a:gd name="T7" fmla="*/ 932 h 83344"/>
                <a:gd name="T8" fmla="*/ 3260 w 190500"/>
                <a:gd name="T9" fmla="*/ 1124 h 83344"/>
                <a:gd name="T10" fmla="*/ 0 60000 65536"/>
                <a:gd name="T11" fmla="*/ 0 60000 65536"/>
                <a:gd name="T12" fmla="*/ 0 60000 65536"/>
                <a:gd name="T13" fmla="*/ 0 60000 65536"/>
                <a:gd name="T14" fmla="*/ 0 60000 65536"/>
                <a:gd name="T15" fmla="*/ 0 w 190500"/>
                <a:gd name="T16" fmla="*/ 0 h 83344"/>
                <a:gd name="T17" fmla="*/ 190500 w 190500"/>
                <a:gd name="T18" fmla="*/ 83344 h 83344"/>
              </a:gdLst>
              <a:ahLst/>
              <a:cxnLst>
                <a:cxn ang="T10">
                  <a:pos x="T0" y="T1"/>
                </a:cxn>
                <a:cxn ang="T11">
                  <a:pos x="T2" y="T3"/>
                </a:cxn>
                <a:cxn ang="T12">
                  <a:pos x="T4" y="T5"/>
                </a:cxn>
                <a:cxn ang="T13">
                  <a:pos x="T6" y="T7"/>
                </a:cxn>
                <a:cxn ang="T14">
                  <a:pos x="T8" y="T9"/>
                </a:cxn>
              </a:cxnLst>
              <a:rect l="T15" t="T16" r="T17" b="T18"/>
              <a:pathLst>
                <a:path w="190500" h="83344">
                  <a:moveTo>
                    <a:pt x="0" y="0"/>
                  </a:moveTo>
                  <a:cubicBezTo>
                    <a:pt x="29170" y="20241"/>
                    <a:pt x="58340" y="40482"/>
                    <a:pt x="78581" y="50007"/>
                  </a:cubicBezTo>
                  <a:cubicBezTo>
                    <a:pt x="98822" y="59532"/>
                    <a:pt x="106363" y="53975"/>
                    <a:pt x="121444" y="57150"/>
                  </a:cubicBezTo>
                  <a:cubicBezTo>
                    <a:pt x="136525" y="60325"/>
                    <a:pt x="157560" y="64691"/>
                    <a:pt x="169069" y="69057"/>
                  </a:cubicBezTo>
                  <a:cubicBezTo>
                    <a:pt x="180578" y="73423"/>
                    <a:pt x="185539" y="78383"/>
                    <a:pt x="190500" y="83344"/>
                  </a:cubicBezTo>
                </a:path>
              </a:pathLst>
            </a:custGeom>
            <a:noFill/>
            <a:ln w="9525">
              <a:solidFill>
                <a:srgbClr val="000000"/>
              </a:solidFill>
              <a:miter lim="800000"/>
              <a:headEnd/>
              <a:tailEnd/>
            </a:ln>
          </p:spPr>
          <p:txBody>
            <a:bodyPr anchor="ctr"/>
            <a:lstStyle/>
            <a:p>
              <a:endParaRPr lang="de-DE"/>
            </a:p>
          </p:txBody>
        </p:sp>
        <p:sp>
          <p:nvSpPr>
            <p:cNvPr id="90" name="Freihandform 77"/>
            <p:cNvSpPr>
              <a:spLocks/>
            </p:cNvSpPr>
            <p:nvPr/>
          </p:nvSpPr>
          <p:spPr bwMode="auto">
            <a:xfrm rot="164272">
              <a:off x="8871308" y="222868"/>
              <a:ext cx="176938" cy="63238"/>
            </a:xfrm>
            <a:custGeom>
              <a:avLst/>
              <a:gdLst>
                <a:gd name="T0" fmla="*/ 0 w 183356"/>
                <a:gd name="T1" fmla="*/ 0 h 78582"/>
                <a:gd name="T2" fmla="*/ 1016 w 183356"/>
                <a:gd name="T3" fmla="*/ 427 h 78582"/>
                <a:gd name="T4" fmla="*/ 2371 w 183356"/>
                <a:gd name="T5" fmla="*/ 823 h 78582"/>
                <a:gd name="T6" fmla="*/ 3260 w 183356"/>
                <a:gd name="T7" fmla="*/ 1005 h 78582"/>
                <a:gd name="T8" fmla="*/ 0 60000 65536"/>
                <a:gd name="T9" fmla="*/ 0 60000 65536"/>
                <a:gd name="T10" fmla="*/ 0 60000 65536"/>
                <a:gd name="T11" fmla="*/ 0 60000 65536"/>
                <a:gd name="T12" fmla="*/ 0 w 183356"/>
                <a:gd name="T13" fmla="*/ 0 h 78582"/>
                <a:gd name="T14" fmla="*/ 183356 w 183356"/>
                <a:gd name="T15" fmla="*/ 78582 h 78582"/>
              </a:gdLst>
              <a:ahLst/>
              <a:cxnLst>
                <a:cxn ang="T8">
                  <a:pos x="T0" y="T1"/>
                </a:cxn>
                <a:cxn ang="T9">
                  <a:pos x="T2" y="T3"/>
                </a:cxn>
                <a:cxn ang="T10">
                  <a:pos x="T4" y="T5"/>
                </a:cxn>
                <a:cxn ang="T11">
                  <a:pos x="T6" y="T7"/>
                </a:cxn>
              </a:cxnLst>
              <a:rect l="T12" t="T13" r="T14" b="T15"/>
              <a:pathLst>
                <a:path w="183356" h="78582">
                  <a:moveTo>
                    <a:pt x="0" y="0"/>
                  </a:moveTo>
                  <a:cubicBezTo>
                    <a:pt x="17462" y="11311"/>
                    <a:pt x="34925" y="22622"/>
                    <a:pt x="57150" y="33338"/>
                  </a:cubicBezTo>
                  <a:cubicBezTo>
                    <a:pt x="79375" y="44054"/>
                    <a:pt x="112316" y="56753"/>
                    <a:pt x="133350" y="64294"/>
                  </a:cubicBezTo>
                  <a:cubicBezTo>
                    <a:pt x="154384" y="71835"/>
                    <a:pt x="168870" y="75208"/>
                    <a:pt x="183356" y="78582"/>
                  </a:cubicBezTo>
                </a:path>
              </a:pathLst>
            </a:custGeom>
            <a:noFill/>
            <a:ln w="9525">
              <a:solidFill>
                <a:srgbClr val="000000"/>
              </a:solidFill>
              <a:miter lim="800000"/>
              <a:headEnd/>
              <a:tailEnd/>
            </a:ln>
          </p:spPr>
          <p:txBody>
            <a:bodyPr anchor="ctr"/>
            <a:lstStyle/>
            <a:p>
              <a:endParaRPr lang="de-DE"/>
            </a:p>
          </p:txBody>
        </p:sp>
        <p:sp>
          <p:nvSpPr>
            <p:cNvPr id="91" name="Freihandform 78"/>
            <p:cNvSpPr>
              <a:spLocks/>
            </p:cNvSpPr>
            <p:nvPr/>
          </p:nvSpPr>
          <p:spPr bwMode="auto">
            <a:xfrm>
              <a:off x="9093042" y="245489"/>
              <a:ext cx="45953" cy="28169"/>
            </a:xfrm>
            <a:custGeom>
              <a:avLst/>
              <a:gdLst>
                <a:gd name="T0" fmla="*/ 0 w 64294"/>
                <a:gd name="T1" fmla="*/ 388 h 40481"/>
                <a:gd name="T2" fmla="*/ 488 w 64294"/>
                <a:gd name="T3" fmla="*/ 160 h 40481"/>
                <a:gd name="T4" fmla="*/ 627 w 64294"/>
                <a:gd name="T5" fmla="*/ 0 h 40481"/>
                <a:gd name="T6" fmla="*/ 0 60000 65536"/>
                <a:gd name="T7" fmla="*/ 0 60000 65536"/>
                <a:gd name="T8" fmla="*/ 0 60000 65536"/>
                <a:gd name="T9" fmla="*/ 0 w 64294"/>
                <a:gd name="T10" fmla="*/ 0 h 40481"/>
                <a:gd name="T11" fmla="*/ 64294 w 64294"/>
                <a:gd name="T12" fmla="*/ 40481 h 40481"/>
              </a:gdLst>
              <a:ahLst/>
              <a:cxnLst>
                <a:cxn ang="T6">
                  <a:pos x="T0" y="T1"/>
                </a:cxn>
                <a:cxn ang="T7">
                  <a:pos x="T2" y="T3"/>
                </a:cxn>
                <a:cxn ang="T8">
                  <a:pos x="T4" y="T5"/>
                </a:cxn>
              </a:cxnLst>
              <a:rect l="T9" t="T10" r="T11" b="T12"/>
              <a:pathLst>
                <a:path w="64294" h="40481">
                  <a:moveTo>
                    <a:pt x="0" y="40481"/>
                  </a:moveTo>
                  <a:cubicBezTo>
                    <a:pt x="19645" y="31948"/>
                    <a:pt x="39291" y="23416"/>
                    <a:pt x="50007" y="16669"/>
                  </a:cubicBezTo>
                  <a:cubicBezTo>
                    <a:pt x="60723" y="9922"/>
                    <a:pt x="62508" y="4961"/>
                    <a:pt x="64294" y="0"/>
                  </a:cubicBezTo>
                </a:path>
              </a:pathLst>
            </a:custGeom>
            <a:noFill/>
            <a:ln w="9525">
              <a:solidFill>
                <a:srgbClr val="000000"/>
              </a:solidFill>
              <a:miter lim="800000"/>
              <a:headEnd/>
              <a:tailEnd/>
            </a:ln>
          </p:spPr>
          <p:txBody>
            <a:bodyPr anchor="ctr"/>
            <a:lstStyle/>
            <a:p>
              <a:endParaRPr lang="de-DE"/>
            </a:p>
          </p:txBody>
        </p:sp>
        <p:sp>
          <p:nvSpPr>
            <p:cNvPr id="92" name="Freihandform 79"/>
            <p:cNvSpPr>
              <a:spLocks/>
            </p:cNvSpPr>
            <p:nvPr/>
          </p:nvSpPr>
          <p:spPr bwMode="auto">
            <a:xfrm>
              <a:off x="9180389" y="244351"/>
              <a:ext cx="20697" cy="33860"/>
            </a:xfrm>
            <a:custGeom>
              <a:avLst/>
              <a:gdLst>
                <a:gd name="T0" fmla="*/ 0 w 28575"/>
                <a:gd name="T1" fmla="*/ 476 h 47625"/>
                <a:gd name="T2" fmla="*/ 286 w 28575"/>
                <a:gd name="T3" fmla="*/ 0 h 47625"/>
                <a:gd name="T4" fmla="*/ 0 60000 65536"/>
                <a:gd name="T5" fmla="*/ 0 60000 65536"/>
                <a:gd name="T6" fmla="*/ 0 w 28575"/>
                <a:gd name="T7" fmla="*/ 0 h 47625"/>
                <a:gd name="T8" fmla="*/ 28575 w 28575"/>
                <a:gd name="T9" fmla="*/ 47625 h 47625"/>
              </a:gdLst>
              <a:ahLst/>
              <a:cxnLst>
                <a:cxn ang="T4">
                  <a:pos x="T0" y="T1"/>
                </a:cxn>
                <a:cxn ang="T5">
                  <a:pos x="T2" y="T3"/>
                </a:cxn>
              </a:cxnLst>
              <a:rect l="T6" t="T7" r="T8" b="T9"/>
              <a:pathLst>
                <a:path w="28575" h="47625">
                  <a:moveTo>
                    <a:pt x="0" y="47625"/>
                  </a:moveTo>
                  <a:lnTo>
                    <a:pt x="28575" y="0"/>
                  </a:lnTo>
                </a:path>
              </a:pathLst>
            </a:custGeom>
            <a:noFill/>
            <a:ln w="9525">
              <a:solidFill>
                <a:srgbClr val="000000"/>
              </a:solidFill>
              <a:miter lim="800000"/>
              <a:headEnd/>
              <a:tailEnd/>
            </a:ln>
          </p:spPr>
          <p:txBody>
            <a:bodyPr anchor="ctr"/>
            <a:lstStyle/>
            <a:p>
              <a:endParaRPr lang="de-DE"/>
            </a:p>
          </p:txBody>
        </p:sp>
        <p:sp>
          <p:nvSpPr>
            <p:cNvPr id="93" name="Freihandform 80"/>
            <p:cNvSpPr>
              <a:spLocks/>
            </p:cNvSpPr>
            <p:nvPr/>
          </p:nvSpPr>
          <p:spPr bwMode="auto">
            <a:xfrm>
              <a:off x="9194139" y="248832"/>
              <a:ext cx="26414" cy="30516"/>
            </a:xfrm>
            <a:custGeom>
              <a:avLst/>
              <a:gdLst>
                <a:gd name="T0" fmla="*/ 0 w 35719"/>
                <a:gd name="T1" fmla="*/ 429 h 42862"/>
                <a:gd name="T2" fmla="*/ 373 w 35719"/>
                <a:gd name="T3" fmla="*/ 0 h 42862"/>
                <a:gd name="T4" fmla="*/ 0 60000 65536"/>
                <a:gd name="T5" fmla="*/ 0 60000 65536"/>
                <a:gd name="T6" fmla="*/ 0 w 35719"/>
                <a:gd name="T7" fmla="*/ 0 h 42862"/>
                <a:gd name="T8" fmla="*/ 35719 w 35719"/>
                <a:gd name="T9" fmla="*/ 42862 h 42862"/>
              </a:gdLst>
              <a:ahLst/>
              <a:cxnLst>
                <a:cxn ang="T4">
                  <a:pos x="T0" y="T1"/>
                </a:cxn>
                <a:cxn ang="T5">
                  <a:pos x="T2" y="T3"/>
                </a:cxn>
              </a:cxnLst>
              <a:rect l="T6" t="T7" r="T8" b="T9"/>
              <a:pathLst>
                <a:path w="35719" h="42862">
                  <a:moveTo>
                    <a:pt x="0" y="42862"/>
                  </a:moveTo>
                  <a:lnTo>
                    <a:pt x="35719" y="0"/>
                  </a:lnTo>
                </a:path>
              </a:pathLst>
            </a:custGeom>
            <a:noFill/>
            <a:ln w="9525">
              <a:solidFill>
                <a:srgbClr val="000000"/>
              </a:solidFill>
              <a:miter lim="800000"/>
              <a:headEnd/>
              <a:tailEnd/>
            </a:ln>
          </p:spPr>
          <p:txBody>
            <a:bodyPr anchor="ctr"/>
            <a:lstStyle/>
            <a:p>
              <a:endParaRPr lang="de-DE"/>
            </a:p>
          </p:txBody>
        </p:sp>
        <p:sp>
          <p:nvSpPr>
            <p:cNvPr id="94" name="Freihandform 81"/>
            <p:cNvSpPr>
              <a:spLocks/>
            </p:cNvSpPr>
            <p:nvPr/>
          </p:nvSpPr>
          <p:spPr bwMode="auto">
            <a:xfrm>
              <a:off x="9211363" y="252246"/>
              <a:ext cx="6947" cy="39479"/>
            </a:xfrm>
            <a:custGeom>
              <a:avLst/>
              <a:gdLst>
                <a:gd name="T0" fmla="*/ 0 w 9525"/>
                <a:gd name="T1" fmla="*/ 563 h 54769"/>
                <a:gd name="T2" fmla="*/ 96 w 9525"/>
                <a:gd name="T3" fmla="*/ 0 h 54769"/>
                <a:gd name="T4" fmla="*/ 0 60000 65536"/>
                <a:gd name="T5" fmla="*/ 0 60000 65536"/>
                <a:gd name="T6" fmla="*/ 0 w 9525"/>
                <a:gd name="T7" fmla="*/ 0 h 54769"/>
                <a:gd name="T8" fmla="*/ 9525 w 9525"/>
                <a:gd name="T9" fmla="*/ 54769 h 54769"/>
              </a:gdLst>
              <a:ahLst/>
              <a:cxnLst>
                <a:cxn ang="T4">
                  <a:pos x="T0" y="T1"/>
                </a:cxn>
                <a:cxn ang="T5">
                  <a:pos x="T2" y="T3"/>
                </a:cxn>
              </a:cxnLst>
              <a:rect l="T6" t="T7" r="T8" b="T9"/>
              <a:pathLst>
                <a:path w="9525" h="54769">
                  <a:moveTo>
                    <a:pt x="0" y="54769"/>
                  </a:moveTo>
                  <a:lnTo>
                    <a:pt x="9525" y="0"/>
                  </a:lnTo>
                </a:path>
              </a:pathLst>
            </a:custGeom>
            <a:noFill/>
            <a:ln w="9525">
              <a:solidFill>
                <a:srgbClr val="000000"/>
              </a:solidFill>
              <a:miter lim="800000"/>
              <a:headEnd/>
              <a:tailEnd/>
            </a:ln>
          </p:spPr>
          <p:txBody>
            <a:bodyPr anchor="ctr"/>
            <a:lstStyle/>
            <a:p>
              <a:endParaRPr lang="de-DE"/>
            </a:p>
          </p:txBody>
        </p:sp>
        <p:sp>
          <p:nvSpPr>
            <p:cNvPr id="95" name="Freihandform 82"/>
            <p:cNvSpPr>
              <a:spLocks/>
            </p:cNvSpPr>
            <p:nvPr/>
          </p:nvSpPr>
          <p:spPr bwMode="auto">
            <a:xfrm>
              <a:off x="9142469" y="245489"/>
              <a:ext cx="31046" cy="25964"/>
            </a:xfrm>
            <a:custGeom>
              <a:avLst/>
              <a:gdLst>
                <a:gd name="T0" fmla="*/ 0 w 42862"/>
                <a:gd name="T1" fmla="*/ 373 h 35719"/>
                <a:gd name="T2" fmla="*/ 429 w 42862"/>
                <a:gd name="T3" fmla="*/ 0 h 35719"/>
                <a:gd name="T4" fmla="*/ 0 60000 65536"/>
                <a:gd name="T5" fmla="*/ 0 60000 65536"/>
                <a:gd name="T6" fmla="*/ 0 w 42862"/>
                <a:gd name="T7" fmla="*/ 0 h 35719"/>
                <a:gd name="T8" fmla="*/ 42862 w 42862"/>
                <a:gd name="T9" fmla="*/ 35719 h 35719"/>
              </a:gdLst>
              <a:ahLst/>
              <a:cxnLst>
                <a:cxn ang="T4">
                  <a:pos x="T0" y="T1"/>
                </a:cxn>
                <a:cxn ang="T5">
                  <a:pos x="T2" y="T3"/>
                </a:cxn>
              </a:cxnLst>
              <a:rect l="T6" t="T7" r="T8" b="T9"/>
              <a:pathLst>
                <a:path w="42862" h="35719">
                  <a:moveTo>
                    <a:pt x="0" y="35719"/>
                  </a:moveTo>
                  <a:lnTo>
                    <a:pt x="42862" y="0"/>
                  </a:lnTo>
                </a:path>
              </a:pathLst>
            </a:custGeom>
            <a:noFill/>
            <a:ln w="9525">
              <a:solidFill>
                <a:srgbClr val="000000"/>
              </a:solidFill>
              <a:miter lim="800000"/>
              <a:headEnd/>
              <a:tailEnd/>
            </a:ln>
          </p:spPr>
          <p:txBody>
            <a:bodyPr anchor="ctr"/>
            <a:lstStyle/>
            <a:p>
              <a:endParaRPr lang="de-DE"/>
            </a:p>
          </p:txBody>
        </p:sp>
        <p:sp>
          <p:nvSpPr>
            <p:cNvPr id="96" name="Freihandform 83"/>
            <p:cNvSpPr>
              <a:spLocks/>
            </p:cNvSpPr>
            <p:nvPr/>
          </p:nvSpPr>
          <p:spPr bwMode="auto">
            <a:xfrm>
              <a:off x="9165409" y="242074"/>
              <a:ext cx="28730" cy="29378"/>
            </a:xfrm>
            <a:custGeom>
              <a:avLst/>
              <a:gdLst>
                <a:gd name="T0" fmla="*/ 0 w 40481"/>
                <a:gd name="T1" fmla="*/ 421 h 40481"/>
                <a:gd name="T2" fmla="*/ 389 w 40481"/>
                <a:gd name="T3" fmla="*/ 0 h 40481"/>
                <a:gd name="T4" fmla="*/ 0 60000 65536"/>
                <a:gd name="T5" fmla="*/ 0 60000 65536"/>
                <a:gd name="T6" fmla="*/ 0 w 40481"/>
                <a:gd name="T7" fmla="*/ 0 h 40481"/>
                <a:gd name="T8" fmla="*/ 40481 w 40481"/>
                <a:gd name="T9" fmla="*/ 40481 h 40481"/>
              </a:gdLst>
              <a:ahLst/>
              <a:cxnLst>
                <a:cxn ang="T4">
                  <a:pos x="T0" y="T1"/>
                </a:cxn>
                <a:cxn ang="T5">
                  <a:pos x="T2" y="T3"/>
                </a:cxn>
              </a:cxnLst>
              <a:rect l="T6" t="T7" r="T8" b="T9"/>
              <a:pathLst>
                <a:path w="40481" h="40481">
                  <a:moveTo>
                    <a:pt x="0" y="40481"/>
                  </a:moveTo>
                  <a:lnTo>
                    <a:pt x="40481" y="0"/>
                  </a:lnTo>
                </a:path>
              </a:pathLst>
            </a:custGeom>
            <a:noFill/>
            <a:ln w="9525">
              <a:solidFill>
                <a:srgbClr val="000000"/>
              </a:solidFill>
              <a:miter lim="800000"/>
              <a:headEnd/>
              <a:tailEnd/>
            </a:ln>
          </p:spPr>
          <p:txBody>
            <a:bodyPr anchor="ctr"/>
            <a:lstStyle/>
            <a:p>
              <a:endParaRPr lang="de-DE"/>
            </a:p>
          </p:txBody>
        </p:sp>
        <p:sp>
          <p:nvSpPr>
            <p:cNvPr id="97" name="Freihandform 84"/>
            <p:cNvSpPr>
              <a:spLocks/>
            </p:cNvSpPr>
            <p:nvPr/>
          </p:nvSpPr>
          <p:spPr bwMode="auto">
            <a:xfrm>
              <a:off x="9130962" y="239798"/>
              <a:ext cx="20697" cy="31655"/>
            </a:xfrm>
            <a:custGeom>
              <a:avLst/>
              <a:gdLst>
                <a:gd name="T0" fmla="*/ 0 w 28575"/>
                <a:gd name="T1" fmla="*/ 461 h 42863"/>
                <a:gd name="T2" fmla="*/ 286 w 28575"/>
                <a:gd name="T3" fmla="*/ 0 h 42863"/>
                <a:gd name="T4" fmla="*/ 0 60000 65536"/>
                <a:gd name="T5" fmla="*/ 0 60000 65536"/>
                <a:gd name="T6" fmla="*/ 0 w 28575"/>
                <a:gd name="T7" fmla="*/ 0 h 42863"/>
                <a:gd name="T8" fmla="*/ 28575 w 28575"/>
                <a:gd name="T9" fmla="*/ 42863 h 42863"/>
              </a:gdLst>
              <a:ahLst/>
              <a:cxnLst>
                <a:cxn ang="T4">
                  <a:pos x="T0" y="T1"/>
                </a:cxn>
                <a:cxn ang="T5">
                  <a:pos x="T2" y="T3"/>
                </a:cxn>
              </a:cxnLst>
              <a:rect l="T6" t="T7" r="T8" b="T9"/>
              <a:pathLst>
                <a:path w="28575" h="42863">
                  <a:moveTo>
                    <a:pt x="0" y="42863"/>
                  </a:moveTo>
                  <a:lnTo>
                    <a:pt x="28575" y="0"/>
                  </a:lnTo>
                </a:path>
              </a:pathLst>
            </a:custGeom>
            <a:noFill/>
            <a:ln w="9525">
              <a:solidFill>
                <a:srgbClr val="000000"/>
              </a:solidFill>
              <a:miter lim="800000"/>
              <a:headEnd/>
              <a:tailEnd/>
            </a:ln>
          </p:spPr>
          <p:txBody>
            <a:bodyPr anchor="ctr"/>
            <a:lstStyle/>
            <a:p>
              <a:endParaRPr lang="de-DE"/>
            </a:p>
          </p:txBody>
        </p:sp>
        <p:sp>
          <p:nvSpPr>
            <p:cNvPr id="98" name="Freihandform 85"/>
            <p:cNvSpPr>
              <a:spLocks/>
            </p:cNvSpPr>
            <p:nvPr/>
          </p:nvSpPr>
          <p:spPr bwMode="auto">
            <a:xfrm>
              <a:off x="9228658" y="253385"/>
              <a:ext cx="3401" cy="39479"/>
            </a:xfrm>
            <a:custGeom>
              <a:avLst/>
              <a:gdLst>
                <a:gd name="T0" fmla="*/ 47 w 4763"/>
                <a:gd name="T1" fmla="*/ 563 h 54769"/>
                <a:gd name="T2" fmla="*/ 0 w 4763"/>
                <a:gd name="T3" fmla="*/ 0 h 54769"/>
                <a:gd name="T4" fmla="*/ 0 60000 65536"/>
                <a:gd name="T5" fmla="*/ 0 60000 65536"/>
                <a:gd name="T6" fmla="*/ 0 w 4763"/>
                <a:gd name="T7" fmla="*/ 0 h 54769"/>
                <a:gd name="T8" fmla="*/ 4763 w 4763"/>
                <a:gd name="T9" fmla="*/ 54769 h 54769"/>
              </a:gdLst>
              <a:ahLst/>
              <a:cxnLst>
                <a:cxn ang="T4">
                  <a:pos x="T0" y="T1"/>
                </a:cxn>
                <a:cxn ang="T5">
                  <a:pos x="T2" y="T3"/>
                </a:cxn>
              </a:cxnLst>
              <a:rect l="T6" t="T7" r="T8" b="T9"/>
              <a:pathLst>
                <a:path w="4763" h="54769">
                  <a:moveTo>
                    <a:pt x="4763" y="54769"/>
                  </a:moveTo>
                  <a:lnTo>
                    <a:pt x="0" y="0"/>
                  </a:lnTo>
                </a:path>
              </a:pathLst>
            </a:custGeom>
            <a:noFill/>
            <a:ln w="9525">
              <a:solidFill>
                <a:srgbClr val="000000"/>
              </a:solidFill>
              <a:miter lim="800000"/>
              <a:headEnd/>
              <a:tailEnd/>
            </a:ln>
          </p:spPr>
          <p:txBody>
            <a:bodyPr anchor="ctr"/>
            <a:lstStyle/>
            <a:p>
              <a:endParaRPr lang="de-DE"/>
            </a:p>
          </p:txBody>
        </p:sp>
        <p:sp>
          <p:nvSpPr>
            <p:cNvPr id="99" name="Freihandform 86"/>
            <p:cNvSpPr>
              <a:spLocks/>
            </p:cNvSpPr>
            <p:nvPr/>
          </p:nvSpPr>
          <p:spPr bwMode="auto">
            <a:xfrm>
              <a:off x="9241250" y="259004"/>
              <a:ext cx="6875" cy="41756"/>
            </a:xfrm>
            <a:custGeom>
              <a:avLst/>
              <a:gdLst>
                <a:gd name="T0" fmla="*/ 95 w 9525"/>
                <a:gd name="T1" fmla="*/ 579 h 59531"/>
                <a:gd name="T2" fmla="*/ 0 w 9525"/>
                <a:gd name="T3" fmla="*/ 0 h 59531"/>
                <a:gd name="T4" fmla="*/ 0 60000 65536"/>
                <a:gd name="T5" fmla="*/ 0 60000 65536"/>
                <a:gd name="T6" fmla="*/ 0 w 9525"/>
                <a:gd name="T7" fmla="*/ 0 h 59531"/>
                <a:gd name="T8" fmla="*/ 9525 w 9525"/>
                <a:gd name="T9" fmla="*/ 59531 h 59531"/>
              </a:gdLst>
              <a:ahLst/>
              <a:cxnLst>
                <a:cxn ang="T4">
                  <a:pos x="T0" y="T1"/>
                </a:cxn>
                <a:cxn ang="T5">
                  <a:pos x="T2" y="T3"/>
                </a:cxn>
              </a:cxnLst>
              <a:rect l="T6" t="T7" r="T8" b="T9"/>
              <a:pathLst>
                <a:path w="9525" h="59531">
                  <a:moveTo>
                    <a:pt x="9525" y="59531"/>
                  </a:moveTo>
                  <a:lnTo>
                    <a:pt x="0" y="0"/>
                  </a:lnTo>
                </a:path>
              </a:pathLst>
            </a:custGeom>
            <a:noFill/>
            <a:ln w="9525">
              <a:solidFill>
                <a:srgbClr val="000000"/>
              </a:solidFill>
              <a:miter lim="800000"/>
              <a:headEnd/>
              <a:tailEnd/>
            </a:ln>
          </p:spPr>
          <p:txBody>
            <a:bodyPr anchor="ctr"/>
            <a:lstStyle/>
            <a:p>
              <a:endParaRPr lang="de-DE"/>
            </a:p>
          </p:txBody>
        </p:sp>
        <p:sp>
          <p:nvSpPr>
            <p:cNvPr id="100" name="Freihandform 87"/>
            <p:cNvSpPr>
              <a:spLocks/>
            </p:cNvSpPr>
            <p:nvPr/>
          </p:nvSpPr>
          <p:spPr bwMode="auto">
            <a:xfrm>
              <a:off x="9258474" y="268038"/>
              <a:ext cx="3474" cy="44032"/>
            </a:xfrm>
            <a:custGeom>
              <a:avLst/>
              <a:gdLst>
                <a:gd name="T0" fmla="*/ 48 w 4762"/>
                <a:gd name="T1" fmla="*/ 619 h 61912"/>
                <a:gd name="T2" fmla="*/ 0 w 4762"/>
                <a:gd name="T3" fmla="*/ 0 h 61912"/>
                <a:gd name="T4" fmla="*/ 0 60000 65536"/>
                <a:gd name="T5" fmla="*/ 0 60000 65536"/>
                <a:gd name="T6" fmla="*/ 0 w 4762"/>
                <a:gd name="T7" fmla="*/ 0 h 61912"/>
                <a:gd name="T8" fmla="*/ 4762 w 4762"/>
                <a:gd name="T9" fmla="*/ 61912 h 61912"/>
              </a:gdLst>
              <a:ahLst/>
              <a:cxnLst>
                <a:cxn ang="T4">
                  <a:pos x="T0" y="T1"/>
                </a:cxn>
                <a:cxn ang="T5">
                  <a:pos x="T2" y="T3"/>
                </a:cxn>
              </a:cxnLst>
              <a:rect l="T6" t="T7" r="T8" b="T9"/>
              <a:pathLst>
                <a:path w="4762" h="61912">
                  <a:moveTo>
                    <a:pt x="4762" y="61912"/>
                  </a:moveTo>
                  <a:lnTo>
                    <a:pt x="0" y="0"/>
                  </a:lnTo>
                </a:path>
              </a:pathLst>
            </a:custGeom>
            <a:noFill/>
            <a:ln w="9525">
              <a:solidFill>
                <a:srgbClr val="000000"/>
              </a:solidFill>
              <a:miter lim="800000"/>
              <a:headEnd/>
              <a:tailEnd/>
            </a:ln>
          </p:spPr>
          <p:txBody>
            <a:bodyPr anchor="ctr"/>
            <a:lstStyle/>
            <a:p>
              <a:endParaRPr lang="de-DE"/>
            </a:p>
          </p:txBody>
        </p:sp>
        <p:sp>
          <p:nvSpPr>
            <p:cNvPr id="101" name="Freihandform 88"/>
            <p:cNvSpPr>
              <a:spLocks/>
            </p:cNvSpPr>
            <p:nvPr/>
          </p:nvSpPr>
          <p:spPr bwMode="auto">
            <a:xfrm>
              <a:off x="9272296" y="273658"/>
              <a:ext cx="8033" cy="40689"/>
            </a:xfrm>
            <a:custGeom>
              <a:avLst/>
              <a:gdLst>
                <a:gd name="T0" fmla="*/ 104 w 11907"/>
                <a:gd name="T1" fmla="*/ 572 h 57150"/>
                <a:gd name="T2" fmla="*/ 0 w 11907"/>
                <a:gd name="T3" fmla="*/ 0 h 57150"/>
                <a:gd name="T4" fmla="*/ 0 60000 65536"/>
                <a:gd name="T5" fmla="*/ 0 60000 65536"/>
                <a:gd name="T6" fmla="*/ 0 w 11907"/>
                <a:gd name="T7" fmla="*/ 0 h 57150"/>
                <a:gd name="T8" fmla="*/ 11907 w 11907"/>
                <a:gd name="T9" fmla="*/ 57150 h 57150"/>
              </a:gdLst>
              <a:ahLst/>
              <a:cxnLst>
                <a:cxn ang="T4">
                  <a:pos x="T0" y="T1"/>
                </a:cxn>
                <a:cxn ang="T5">
                  <a:pos x="T2" y="T3"/>
                </a:cxn>
              </a:cxnLst>
              <a:rect l="T6" t="T7" r="T8" b="T9"/>
              <a:pathLst>
                <a:path w="11907" h="57150">
                  <a:moveTo>
                    <a:pt x="11907" y="57150"/>
                  </a:moveTo>
                  <a:lnTo>
                    <a:pt x="0" y="0"/>
                  </a:lnTo>
                </a:path>
              </a:pathLst>
            </a:custGeom>
            <a:noFill/>
            <a:ln w="9525">
              <a:solidFill>
                <a:srgbClr val="000000"/>
              </a:solidFill>
              <a:miter lim="800000"/>
              <a:headEnd/>
              <a:tailEnd/>
            </a:ln>
          </p:spPr>
          <p:txBody>
            <a:bodyPr anchor="ctr"/>
            <a:lstStyle/>
            <a:p>
              <a:endParaRPr lang="de-DE"/>
            </a:p>
          </p:txBody>
        </p:sp>
        <p:sp>
          <p:nvSpPr>
            <p:cNvPr id="102" name="Ellipse 89"/>
            <p:cNvSpPr>
              <a:spLocks noChangeArrowheads="1"/>
            </p:cNvSpPr>
            <p:nvPr/>
          </p:nvSpPr>
          <p:spPr bwMode="auto">
            <a:xfrm rot="21361682">
              <a:off x="9102232" y="921687"/>
              <a:ext cx="40236" cy="71063"/>
            </a:xfrm>
            <a:prstGeom prst="ellipse">
              <a:avLst/>
            </a:prstGeom>
            <a:solidFill>
              <a:srgbClr val="FFCC99"/>
            </a:solidFill>
            <a:ln w="9525">
              <a:solidFill>
                <a:srgbClr val="000000"/>
              </a:solidFill>
              <a:round/>
              <a:headEnd/>
              <a:tailEnd/>
            </a:ln>
          </p:spPr>
          <p:txBody>
            <a:bodyPr anchor="ctr"/>
            <a:lstStyle/>
            <a:p>
              <a:pPr eaLnBrk="0" hangingPunct="0"/>
              <a:endParaRPr lang="de-DE"/>
            </a:p>
          </p:txBody>
        </p:sp>
        <p:sp>
          <p:nvSpPr>
            <p:cNvPr id="103" name="Ellipse 90"/>
            <p:cNvSpPr>
              <a:spLocks noChangeArrowheads="1"/>
            </p:cNvSpPr>
            <p:nvPr/>
          </p:nvSpPr>
          <p:spPr bwMode="auto">
            <a:xfrm rot="4459740">
              <a:off x="8879216" y="380948"/>
              <a:ext cx="44032" cy="64335"/>
            </a:xfrm>
            <a:prstGeom prst="ellipse">
              <a:avLst/>
            </a:prstGeom>
            <a:solidFill>
              <a:srgbClr val="FFCC99"/>
            </a:solidFill>
            <a:ln w="9525">
              <a:solidFill>
                <a:srgbClr val="000000"/>
              </a:solidFill>
              <a:round/>
              <a:headEnd/>
              <a:tailEnd/>
            </a:ln>
          </p:spPr>
          <p:txBody>
            <a:bodyPr rot="10800000" vert="eaVert" anchor="ctr"/>
            <a:lstStyle/>
            <a:p>
              <a:pPr eaLnBrk="0" hangingPunct="0"/>
              <a:endParaRPr lang="de-DE"/>
            </a:p>
          </p:txBody>
        </p:sp>
        <p:sp>
          <p:nvSpPr>
            <p:cNvPr id="104" name="Ellipse 91"/>
            <p:cNvSpPr>
              <a:spLocks noChangeArrowheads="1"/>
            </p:cNvSpPr>
            <p:nvPr/>
          </p:nvSpPr>
          <p:spPr bwMode="auto">
            <a:xfrm rot="21361682">
              <a:off x="9250441" y="965648"/>
              <a:ext cx="40236" cy="71134"/>
            </a:xfrm>
            <a:prstGeom prst="ellipse">
              <a:avLst/>
            </a:prstGeom>
            <a:solidFill>
              <a:srgbClr val="FFCC99"/>
            </a:solidFill>
            <a:ln w="9525">
              <a:solidFill>
                <a:srgbClr val="000000"/>
              </a:solidFill>
              <a:round/>
              <a:headEnd/>
              <a:tailEnd/>
            </a:ln>
          </p:spPr>
          <p:txBody>
            <a:bodyPr anchor="ctr"/>
            <a:lstStyle/>
            <a:p>
              <a:pPr eaLnBrk="0" hangingPunct="0"/>
              <a:endParaRPr lang="de-DE"/>
            </a:p>
          </p:txBody>
        </p:sp>
        <p:sp>
          <p:nvSpPr>
            <p:cNvPr id="105" name="Ellipse 92"/>
            <p:cNvSpPr>
              <a:spLocks noChangeArrowheads="1"/>
            </p:cNvSpPr>
            <p:nvPr/>
          </p:nvSpPr>
          <p:spPr bwMode="auto">
            <a:xfrm rot="9623675">
              <a:off x="9394090" y="543469"/>
              <a:ext cx="44795" cy="64376"/>
            </a:xfrm>
            <a:prstGeom prst="ellipse">
              <a:avLst/>
            </a:prstGeom>
            <a:solidFill>
              <a:srgbClr val="FFCC99"/>
            </a:solidFill>
            <a:ln w="9525">
              <a:solidFill>
                <a:srgbClr val="000000"/>
              </a:solidFill>
              <a:round/>
              <a:headEnd/>
              <a:tailEnd/>
            </a:ln>
          </p:spPr>
          <p:txBody>
            <a:bodyPr rot="10800000" anchor="ctr"/>
            <a:lstStyle/>
            <a:p>
              <a:pPr eaLnBrk="0" hangingPunct="0"/>
              <a:endParaRPr lang="de-DE"/>
            </a:p>
          </p:txBody>
        </p:sp>
        <p:grpSp>
          <p:nvGrpSpPr>
            <p:cNvPr id="106" name="Gruppieren 105"/>
            <p:cNvGrpSpPr>
              <a:grpSpLocks/>
            </p:cNvGrpSpPr>
            <p:nvPr/>
          </p:nvGrpSpPr>
          <p:grpSpPr bwMode="auto">
            <a:xfrm>
              <a:off x="8933399" y="193561"/>
              <a:ext cx="81558" cy="132024"/>
              <a:chOff x="36554" y="2722"/>
              <a:chExt cx="1118" cy="1854"/>
            </a:xfrm>
          </p:grpSpPr>
          <p:sp>
            <p:nvSpPr>
              <p:cNvPr id="111" name="Gleichschenkliges Dreieck 98"/>
              <p:cNvSpPr>
                <a:spLocks noChangeArrowheads="1"/>
              </p:cNvSpPr>
              <p:nvPr/>
            </p:nvSpPr>
            <p:spPr bwMode="auto">
              <a:xfrm rot="1744643">
                <a:off x="36554" y="3561"/>
                <a:ext cx="661" cy="1015"/>
              </a:xfrm>
              <a:prstGeom prst="triangle">
                <a:avLst>
                  <a:gd name="adj" fmla="val 50000"/>
                </a:avLst>
              </a:prstGeom>
              <a:solidFill>
                <a:srgbClr val="C00000"/>
              </a:solidFill>
              <a:ln w="9525">
                <a:solidFill>
                  <a:srgbClr val="000000"/>
                </a:solidFill>
                <a:miter lim="800000"/>
                <a:headEnd/>
                <a:tailEnd/>
              </a:ln>
            </p:spPr>
            <p:txBody>
              <a:bodyPr anchor="ctr"/>
              <a:lstStyle/>
              <a:p>
                <a:pPr eaLnBrk="0" hangingPunct="0"/>
                <a:endParaRPr lang="de-DE"/>
              </a:p>
            </p:txBody>
          </p:sp>
          <p:sp>
            <p:nvSpPr>
              <p:cNvPr id="112" name="Gleichschenkliges Dreieck 99"/>
              <p:cNvSpPr>
                <a:spLocks noChangeArrowheads="1"/>
              </p:cNvSpPr>
              <p:nvPr/>
            </p:nvSpPr>
            <p:spPr bwMode="auto">
              <a:xfrm rot="-9003401">
                <a:off x="37010" y="2722"/>
                <a:ext cx="662" cy="1014"/>
              </a:xfrm>
              <a:prstGeom prst="triangle">
                <a:avLst>
                  <a:gd name="adj" fmla="val 50000"/>
                </a:avLst>
              </a:prstGeom>
              <a:solidFill>
                <a:srgbClr val="C00000"/>
              </a:solidFill>
              <a:ln w="9525">
                <a:solidFill>
                  <a:srgbClr val="000000"/>
                </a:solidFill>
                <a:miter lim="800000"/>
                <a:headEnd/>
                <a:tailEnd/>
              </a:ln>
            </p:spPr>
            <p:txBody>
              <a:bodyPr rot="10800000" anchor="ctr"/>
              <a:lstStyle/>
              <a:p>
                <a:pPr eaLnBrk="0" hangingPunct="0"/>
                <a:endParaRPr lang="de-DE"/>
              </a:p>
            </p:txBody>
          </p:sp>
        </p:grpSp>
        <p:grpSp>
          <p:nvGrpSpPr>
            <p:cNvPr id="107" name="Gruppieren 106"/>
            <p:cNvGrpSpPr>
              <a:grpSpLocks/>
            </p:cNvGrpSpPr>
            <p:nvPr/>
          </p:nvGrpSpPr>
          <p:grpSpPr bwMode="auto">
            <a:xfrm rot="20419229">
              <a:off x="9355157" y="333979"/>
              <a:ext cx="82282" cy="132238"/>
              <a:chOff x="42390" y="4689"/>
              <a:chExt cx="1127" cy="1856"/>
            </a:xfrm>
          </p:grpSpPr>
          <p:sp>
            <p:nvSpPr>
              <p:cNvPr id="109" name="Gleichschenkliges Dreieck 96"/>
              <p:cNvSpPr>
                <a:spLocks noChangeArrowheads="1"/>
              </p:cNvSpPr>
              <p:nvPr/>
            </p:nvSpPr>
            <p:spPr bwMode="auto">
              <a:xfrm rot="1744643">
                <a:off x="42390" y="5531"/>
                <a:ext cx="662" cy="1014"/>
              </a:xfrm>
              <a:prstGeom prst="triangle">
                <a:avLst>
                  <a:gd name="adj" fmla="val 50000"/>
                </a:avLst>
              </a:prstGeom>
              <a:solidFill>
                <a:srgbClr val="C00000"/>
              </a:solidFill>
              <a:ln w="9525">
                <a:solidFill>
                  <a:srgbClr val="000000"/>
                </a:solidFill>
                <a:miter lim="800000"/>
                <a:headEnd/>
                <a:tailEnd/>
              </a:ln>
            </p:spPr>
            <p:txBody>
              <a:bodyPr anchor="ctr"/>
              <a:lstStyle/>
              <a:p>
                <a:pPr eaLnBrk="0" hangingPunct="0"/>
                <a:endParaRPr lang="de-DE"/>
              </a:p>
            </p:txBody>
          </p:sp>
          <p:sp>
            <p:nvSpPr>
              <p:cNvPr id="110" name="Gleichschenkliges Dreieck 97"/>
              <p:cNvSpPr>
                <a:spLocks noChangeArrowheads="1"/>
              </p:cNvSpPr>
              <p:nvPr/>
            </p:nvSpPr>
            <p:spPr bwMode="auto">
              <a:xfrm rot="-9003401">
                <a:off x="42857" y="4689"/>
                <a:ext cx="661" cy="1015"/>
              </a:xfrm>
              <a:prstGeom prst="triangle">
                <a:avLst>
                  <a:gd name="adj" fmla="val 50000"/>
                </a:avLst>
              </a:prstGeom>
              <a:solidFill>
                <a:srgbClr val="C00000"/>
              </a:solidFill>
              <a:ln w="9525">
                <a:solidFill>
                  <a:srgbClr val="000000"/>
                </a:solidFill>
                <a:miter lim="800000"/>
                <a:headEnd/>
                <a:tailEnd/>
              </a:ln>
            </p:spPr>
            <p:txBody>
              <a:bodyPr rot="10800000" anchor="ctr"/>
              <a:lstStyle/>
              <a:p>
                <a:pPr eaLnBrk="0" hangingPunct="0"/>
                <a:endParaRPr lang="de-DE"/>
              </a:p>
            </p:txBody>
          </p:sp>
        </p:grpSp>
        <p:sp>
          <p:nvSpPr>
            <p:cNvPr id="108" name="Herz 95"/>
            <p:cNvSpPr>
              <a:spLocks/>
            </p:cNvSpPr>
            <p:nvPr/>
          </p:nvSpPr>
          <p:spPr bwMode="auto">
            <a:xfrm rot="610169">
              <a:off x="9014957" y="647324"/>
              <a:ext cx="112604" cy="169370"/>
            </a:xfrm>
            <a:custGeom>
              <a:avLst/>
              <a:gdLst>
                <a:gd name="T0" fmla="*/ 778 w 155575"/>
                <a:gd name="T1" fmla="*/ 595 h 238046"/>
                <a:gd name="T2" fmla="*/ 778 w 155575"/>
                <a:gd name="T3" fmla="*/ 2381 h 238046"/>
                <a:gd name="T4" fmla="*/ 778 w 155575"/>
                <a:gd name="T5" fmla="*/ 595 h 238046"/>
                <a:gd name="T6" fmla="*/ 0 60000 65536"/>
                <a:gd name="T7" fmla="*/ 0 60000 65536"/>
                <a:gd name="T8" fmla="*/ 0 60000 65536"/>
                <a:gd name="T9" fmla="*/ 0 w 155575"/>
                <a:gd name="T10" fmla="*/ 0 h 238046"/>
                <a:gd name="T11" fmla="*/ 155575 w 155575"/>
                <a:gd name="T12" fmla="*/ 238046 h 238046"/>
              </a:gdLst>
              <a:ahLst/>
              <a:cxnLst>
                <a:cxn ang="T6">
                  <a:pos x="T0" y="T1"/>
                </a:cxn>
                <a:cxn ang="T7">
                  <a:pos x="T2" y="T3"/>
                </a:cxn>
                <a:cxn ang="T8">
                  <a:pos x="T4" y="T5"/>
                </a:cxn>
              </a:cxnLst>
              <a:rect l="T9" t="T10" r="T11" b="T12"/>
              <a:pathLst>
                <a:path w="155575" h="238046">
                  <a:moveTo>
                    <a:pt x="77788" y="59512"/>
                  </a:moveTo>
                  <a:cubicBezTo>
                    <a:pt x="110199" y="-79349"/>
                    <a:pt x="236604" y="59512"/>
                    <a:pt x="77788" y="238046"/>
                  </a:cubicBezTo>
                  <a:cubicBezTo>
                    <a:pt x="-81029" y="59512"/>
                    <a:pt x="45376" y="-79349"/>
                    <a:pt x="77788" y="59512"/>
                  </a:cubicBezTo>
                  <a:close/>
                </a:path>
              </a:pathLst>
            </a:custGeom>
            <a:solidFill>
              <a:srgbClr val="C00000"/>
            </a:solidFill>
            <a:ln w="9525">
              <a:solidFill>
                <a:srgbClr val="000000"/>
              </a:solidFill>
              <a:miter lim="800000"/>
              <a:headEnd/>
              <a:tailEnd/>
            </a:ln>
          </p:spPr>
          <p:txBody>
            <a:bodyPr anchor="ctr"/>
            <a:lstStyle/>
            <a:p>
              <a:endParaRPr lang="de-DE"/>
            </a:p>
          </p:txBody>
        </p:sp>
      </p:grpSp>
      <p:grpSp>
        <p:nvGrpSpPr>
          <p:cNvPr id="166" name="Gruppieren 165"/>
          <p:cNvGrpSpPr/>
          <p:nvPr/>
        </p:nvGrpSpPr>
        <p:grpSpPr>
          <a:xfrm>
            <a:off x="6809847" y="433198"/>
            <a:ext cx="634477" cy="946082"/>
            <a:chOff x="6451554" y="524720"/>
            <a:chExt cx="639797" cy="946082"/>
          </a:xfrm>
        </p:grpSpPr>
        <p:sp>
          <p:nvSpPr>
            <p:cNvPr id="17" name="Trapezoid 7"/>
            <p:cNvSpPr>
              <a:spLocks/>
            </p:cNvSpPr>
            <p:nvPr/>
          </p:nvSpPr>
          <p:spPr bwMode="auto">
            <a:xfrm rot="716601" flipH="1">
              <a:off x="6624998" y="1039536"/>
              <a:ext cx="132127" cy="351059"/>
            </a:xfrm>
            <a:custGeom>
              <a:avLst/>
              <a:gdLst>
                <a:gd name="T0" fmla="*/ 0 w 182562"/>
                <a:gd name="T1" fmla="*/ 4935 h 493549"/>
                <a:gd name="T2" fmla="*/ 110 w 182562"/>
                <a:gd name="T3" fmla="*/ 0 h 493549"/>
                <a:gd name="T4" fmla="*/ 1716 w 182562"/>
                <a:gd name="T5" fmla="*/ 0 h 493549"/>
                <a:gd name="T6" fmla="*/ 1826 w 182562"/>
                <a:gd name="T7" fmla="*/ 4935 h 493549"/>
                <a:gd name="T8" fmla="*/ 0 w 182562"/>
                <a:gd name="T9" fmla="*/ 4935 h 493549"/>
                <a:gd name="T10" fmla="*/ 0 60000 65536"/>
                <a:gd name="T11" fmla="*/ 0 60000 65536"/>
                <a:gd name="T12" fmla="*/ 0 60000 65536"/>
                <a:gd name="T13" fmla="*/ 0 60000 65536"/>
                <a:gd name="T14" fmla="*/ 0 60000 65536"/>
                <a:gd name="T15" fmla="*/ 0 w 182562"/>
                <a:gd name="T16" fmla="*/ 0 h 493549"/>
                <a:gd name="T17" fmla="*/ 182562 w 182562"/>
                <a:gd name="T18" fmla="*/ 493549 h 493549"/>
              </a:gdLst>
              <a:ahLst/>
              <a:cxnLst>
                <a:cxn ang="T10">
                  <a:pos x="T0" y="T1"/>
                </a:cxn>
                <a:cxn ang="T11">
                  <a:pos x="T2" y="T3"/>
                </a:cxn>
                <a:cxn ang="T12">
                  <a:pos x="T4" y="T5"/>
                </a:cxn>
                <a:cxn ang="T13">
                  <a:pos x="T6" y="T7"/>
                </a:cxn>
                <a:cxn ang="T14">
                  <a:pos x="T8" y="T9"/>
                </a:cxn>
              </a:cxnLst>
              <a:rect l="T15" t="T16" r="T17" b="T18"/>
              <a:pathLst>
                <a:path w="182562" h="493549">
                  <a:moveTo>
                    <a:pt x="0" y="493549"/>
                  </a:moveTo>
                  <a:lnTo>
                    <a:pt x="10957" y="0"/>
                  </a:lnTo>
                  <a:lnTo>
                    <a:pt x="171605" y="0"/>
                  </a:lnTo>
                  <a:lnTo>
                    <a:pt x="182562" y="493549"/>
                  </a:lnTo>
                  <a:lnTo>
                    <a:pt x="0" y="493549"/>
                  </a:lnTo>
                  <a:close/>
                </a:path>
              </a:pathLst>
            </a:custGeom>
            <a:solidFill>
              <a:srgbClr val="8CB400"/>
            </a:solidFill>
            <a:ln w="9525">
              <a:solidFill>
                <a:srgbClr val="000000"/>
              </a:solidFill>
              <a:miter lim="800000"/>
              <a:headEnd/>
              <a:tailEnd/>
            </a:ln>
          </p:spPr>
          <p:txBody>
            <a:bodyPr anchor="ctr"/>
            <a:lstStyle/>
            <a:p>
              <a:endParaRPr lang="de-DE"/>
            </a:p>
          </p:txBody>
        </p:sp>
        <p:sp>
          <p:nvSpPr>
            <p:cNvPr id="18" name="Trapezoid 8"/>
            <p:cNvSpPr>
              <a:spLocks/>
            </p:cNvSpPr>
            <p:nvPr/>
          </p:nvSpPr>
          <p:spPr bwMode="auto">
            <a:xfrm flipH="1">
              <a:off x="6749094" y="1049708"/>
              <a:ext cx="127496" cy="352197"/>
            </a:xfrm>
            <a:custGeom>
              <a:avLst/>
              <a:gdLst>
                <a:gd name="T0" fmla="*/ 0 w 176212"/>
                <a:gd name="T1" fmla="*/ 4951 h 495135"/>
                <a:gd name="T2" fmla="*/ 106 w 176212"/>
                <a:gd name="T3" fmla="*/ 0 h 495135"/>
                <a:gd name="T4" fmla="*/ 1656 w 176212"/>
                <a:gd name="T5" fmla="*/ 0 h 495135"/>
                <a:gd name="T6" fmla="*/ 1762 w 176212"/>
                <a:gd name="T7" fmla="*/ 4951 h 495135"/>
                <a:gd name="T8" fmla="*/ 0 w 176212"/>
                <a:gd name="T9" fmla="*/ 4951 h 495135"/>
                <a:gd name="T10" fmla="*/ 0 60000 65536"/>
                <a:gd name="T11" fmla="*/ 0 60000 65536"/>
                <a:gd name="T12" fmla="*/ 0 60000 65536"/>
                <a:gd name="T13" fmla="*/ 0 60000 65536"/>
                <a:gd name="T14" fmla="*/ 0 60000 65536"/>
                <a:gd name="T15" fmla="*/ 0 w 176212"/>
                <a:gd name="T16" fmla="*/ 0 h 495135"/>
                <a:gd name="T17" fmla="*/ 176212 w 176212"/>
                <a:gd name="T18" fmla="*/ 495135 h 495135"/>
              </a:gdLst>
              <a:ahLst/>
              <a:cxnLst>
                <a:cxn ang="T10">
                  <a:pos x="T0" y="T1"/>
                </a:cxn>
                <a:cxn ang="T11">
                  <a:pos x="T2" y="T3"/>
                </a:cxn>
                <a:cxn ang="T12">
                  <a:pos x="T4" y="T5"/>
                </a:cxn>
                <a:cxn ang="T13">
                  <a:pos x="T6" y="T7"/>
                </a:cxn>
                <a:cxn ang="T14">
                  <a:pos x="T8" y="T9"/>
                </a:cxn>
              </a:cxnLst>
              <a:rect l="T15" t="T16" r="T17" b="T18"/>
              <a:pathLst>
                <a:path w="176212" h="495135">
                  <a:moveTo>
                    <a:pt x="0" y="495135"/>
                  </a:moveTo>
                  <a:lnTo>
                    <a:pt x="10576" y="0"/>
                  </a:lnTo>
                  <a:lnTo>
                    <a:pt x="165636" y="0"/>
                  </a:lnTo>
                  <a:lnTo>
                    <a:pt x="176212" y="495135"/>
                  </a:lnTo>
                  <a:lnTo>
                    <a:pt x="0" y="495135"/>
                  </a:lnTo>
                  <a:close/>
                </a:path>
              </a:pathLst>
            </a:custGeom>
            <a:solidFill>
              <a:srgbClr val="8CB400"/>
            </a:solidFill>
            <a:ln w="9525">
              <a:solidFill>
                <a:srgbClr val="000000"/>
              </a:solidFill>
              <a:miter lim="800000"/>
              <a:headEnd/>
              <a:tailEnd/>
            </a:ln>
          </p:spPr>
          <p:txBody>
            <a:bodyPr anchor="ctr"/>
            <a:lstStyle/>
            <a:p>
              <a:endParaRPr lang="de-DE"/>
            </a:p>
          </p:txBody>
        </p:sp>
        <p:sp>
          <p:nvSpPr>
            <p:cNvPr id="19" name="Trapezoid 9"/>
            <p:cNvSpPr>
              <a:spLocks/>
            </p:cNvSpPr>
            <p:nvPr/>
          </p:nvSpPr>
          <p:spPr bwMode="auto">
            <a:xfrm rot="288467" flipH="1">
              <a:off x="6676735" y="1055328"/>
              <a:ext cx="160781" cy="167100"/>
            </a:xfrm>
            <a:custGeom>
              <a:avLst/>
              <a:gdLst>
                <a:gd name="T0" fmla="*/ 0 w 222250"/>
                <a:gd name="T1" fmla="*/ 2349 h 234872"/>
                <a:gd name="T2" fmla="*/ 133 w 222250"/>
                <a:gd name="T3" fmla="*/ 0 h 234872"/>
                <a:gd name="T4" fmla="*/ 2089 w 222250"/>
                <a:gd name="T5" fmla="*/ 0 h 234872"/>
                <a:gd name="T6" fmla="*/ 2222 w 222250"/>
                <a:gd name="T7" fmla="*/ 2349 h 234872"/>
                <a:gd name="T8" fmla="*/ 0 w 222250"/>
                <a:gd name="T9" fmla="*/ 2349 h 234872"/>
                <a:gd name="T10" fmla="*/ 0 60000 65536"/>
                <a:gd name="T11" fmla="*/ 0 60000 65536"/>
                <a:gd name="T12" fmla="*/ 0 60000 65536"/>
                <a:gd name="T13" fmla="*/ 0 60000 65536"/>
                <a:gd name="T14" fmla="*/ 0 60000 65536"/>
                <a:gd name="T15" fmla="*/ 0 w 222250"/>
                <a:gd name="T16" fmla="*/ 0 h 234872"/>
                <a:gd name="T17" fmla="*/ 222250 w 222250"/>
                <a:gd name="T18" fmla="*/ 234872 h 234872"/>
              </a:gdLst>
              <a:ahLst/>
              <a:cxnLst>
                <a:cxn ang="T10">
                  <a:pos x="T0" y="T1"/>
                </a:cxn>
                <a:cxn ang="T11">
                  <a:pos x="T2" y="T3"/>
                </a:cxn>
                <a:cxn ang="T12">
                  <a:pos x="T4" y="T5"/>
                </a:cxn>
                <a:cxn ang="T13">
                  <a:pos x="T6" y="T7"/>
                </a:cxn>
                <a:cxn ang="T14">
                  <a:pos x="T8" y="T9"/>
                </a:cxn>
              </a:cxnLst>
              <a:rect l="T15" t="T16" r="T17" b="T18"/>
              <a:pathLst>
                <a:path w="222250" h="234872">
                  <a:moveTo>
                    <a:pt x="0" y="234872"/>
                  </a:moveTo>
                  <a:lnTo>
                    <a:pt x="13339" y="0"/>
                  </a:lnTo>
                  <a:lnTo>
                    <a:pt x="208911" y="0"/>
                  </a:lnTo>
                  <a:lnTo>
                    <a:pt x="222250" y="234872"/>
                  </a:lnTo>
                  <a:lnTo>
                    <a:pt x="0" y="234872"/>
                  </a:lnTo>
                  <a:close/>
                </a:path>
              </a:pathLst>
            </a:custGeom>
            <a:solidFill>
              <a:srgbClr val="8CB400"/>
            </a:solidFill>
            <a:ln w="9525">
              <a:noFill/>
              <a:miter lim="800000"/>
              <a:headEnd/>
              <a:tailEnd/>
            </a:ln>
          </p:spPr>
          <p:txBody>
            <a:bodyPr anchor="ctr"/>
            <a:lstStyle/>
            <a:p>
              <a:endParaRPr lang="de-DE"/>
            </a:p>
          </p:txBody>
        </p:sp>
        <p:sp>
          <p:nvSpPr>
            <p:cNvPr id="20" name="Trapezoid 10"/>
            <p:cNvSpPr>
              <a:spLocks/>
            </p:cNvSpPr>
            <p:nvPr/>
          </p:nvSpPr>
          <p:spPr bwMode="auto">
            <a:xfrm rot="5400000" flipH="1">
              <a:off x="6829759" y="814495"/>
              <a:ext cx="99378" cy="113676"/>
            </a:xfrm>
            <a:custGeom>
              <a:avLst/>
              <a:gdLst>
                <a:gd name="T0" fmla="*/ 0 w 139653"/>
                <a:gd name="T1" fmla="*/ 1571 h 157162"/>
                <a:gd name="T2" fmla="*/ 155 w 139653"/>
                <a:gd name="T3" fmla="*/ 0 h 157162"/>
                <a:gd name="T4" fmla="*/ 1242 w 139653"/>
                <a:gd name="T5" fmla="*/ 0 h 157162"/>
                <a:gd name="T6" fmla="*/ 1397 w 139653"/>
                <a:gd name="T7" fmla="*/ 1571 h 157162"/>
                <a:gd name="T8" fmla="*/ 0 w 139653"/>
                <a:gd name="T9" fmla="*/ 1571 h 157162"/>
                <a:gd name="T10" fmla="*/ 0 60000 65536"/>
                <a:gd name="T11" fmla="*/ 0 60000 65536"/>
                <a:gd name="T12" fmla="*/ 0 60000 65536"/>
                <a:gd name="T13" fmla="*/ 0 60000 65536"/>
                <a:gd name="T14" fmla="*/ 0 60000 65536"/>
                <a:gd name="T15" fmla="*/ 0 w 139653"/>
                <a:gd name="T16" fmla="*/ 0 h 157162"/>
                <a:gd name="T17" fmla="*/ 139653 w 139653"/>
                <a:gd name="T18" fmla="*/ 157162 h 157162"/>
              </a:gdLst>
              <a:ahLst/>
              <a:cxnLst>
                <a:cxn ang="T10">
                  <a:pos x="T0" y="T1"/>
                </a:cxn>
                <a:cxn ang="T11">
                  <a:pos x="T2" y="T3"/>
                </a:cxn>
                <a:cxn ang="T12">
                  <a:pos x="T4" y="T5"/>
                </a:cxn>
                <a:cxn ang="T13">
                  <a:pos x="T6" y="T7"/>
                </a:cxn>
                <a:cxn ang="T14">
                  <a:pos x="T8" y="T9"/>
                </a:cxn>
              </a:cxnLst>
              <a:rect l="T15" t="T16" r="T17" b="T18"/>
              <a:pathLst>
                <a:path w="139653" h="157162">
                  <a:moveTo>
                    <a:pt x="0" y="157162"/>
                  </a:moveTo>
                  <a:lnTo>
                    <a:pt x="15507" y="0"/>
                  </a:lnTo>
                  <a:lnTo>
                    <a:pt x="124146" y="0"/>
                  </a:lnTo>
                  <a:lnTo>
                    <a:pt x="139653" y="157162"/>
                  </a:lnTo>
                  <a:lnTo>
                    <a:pt x="0" y="157162"/>
                  </a:lnTo>
                  <a:close/>
                </a:path>
              </a:pathLst>
            </a:custGeom>
            <a:solidFill>
              <a:srgbClr val="05229D"/>
            </a:solidFill>
            <a:ln w="9525">
              <a:solidFill>
                <a:srgbClr val="000000"/>
              </a:solidFill>
              <a:miter lim="800000"/>
              <a:headEnd/>
              <a:tailEnd/>
            </a:ln>
          </p:spPr>
          <p:txBody>
            <a:bodyPr rot="10800000" vert="eaVert" anchor="ctr"/>
            <a:lstStyle/>
            <a:p>
              <a:endParaRPr lang="de-DE"/>
            </a:p>
          </p:txBody>
        </p:sp>
        <p:sp>
          <p:nvSpPr>
            <p:cNvPr id="21" name="Trapezoid 11"/>
            <p:cNvSpPr>
              <a:spLocks/>
            </p:cNvSpPr>
            <p:nvPr/>
          </p:nvSpPr>
          <p:spPr bwMode="auto">
            <a:xfrm rot="15753822" flipH="1">
              <a:off x="6608640" y="826304"/>
              <a:ext cx="100445" cy="113676"/>
            </a:xfrm>
            <a:custGeom>
              <a:avLst/>
              <a:gdLst>
                <a:gd name="T0" fmla="*/ 0 w 141240"/>
                <a:gd name="T1" fmla="*/ 1571 h 157162"/>
                <a:gd name="T2" fmla="*/ 157 w 141240"/>
                <a:gd name="T3" fmla="*/ 0 h 157162"/>
                <a:gd name="T4" fmla="*/ 1255 w 141240"/>
                <a:gd name="T5" fmla="*/ 0 h 157162"/>
                <a:gd name="T6" fmla="*/ 1412 w 141240"/>
                <a:gd name="T7" fmla="*/ 1571 h 157162"/>
                <a:gd name="T8" fmla="*/ 0 w 141240"/>
                <a:gd name="T9" fmla="*/ 1571 h 157162"/>
                <a:gd name="T10" fmla="*/ 0 60000 65536"/>
                <a:gd name="T11" fmla="*/ 0 60000 65536"/>
                <a:gd name="T12" fmla="*/ 0 60000 65536"/>
                <a:gd name="T13" fmla="*/ 0 60000 65536"/>
                <a:gd name="T14" fmla="*/ 0 60000 65536"/>
                <a:gd name="T15" fmla="*/ 0 w 141240"/>
                <a:gd name="T16" fmla="*/ 0 h 157162"/>
                <a:gd name="T17" fmla="*/ 141240 w 141240"/>
                <a:gd name="T18" fmla="*/ 157162 h 157162"/>
              </a:gdLst>
              <a:ahLst/>
              <a:cxnLst>
                <a:cxn ang="T10">
                  <a:pos x="T0" y="T1"/>
                </a:cxn>
                <a:cxn ang="T11">
                  <a:pos x="T2" y="T3"/>
                </a:cxn>
                <a:cxn ang="T12">
                  <a:pos x="T4" y="T5"/>
                </a:cxn>
                <a:cxn ang="T13">
                  <a:pos x="T6" y="T7"/>
                </a:cxn>
                <a:cxn ang="T14">
                  <a:pos x="T8" y="T9"/>
                </a:cxn>
              </a:cxnLst>
              <a:rect l="T15" t="T16" r="T17" b="T18"/>
              <a:pathLst>
                <a:path w="141240" h="157162">
                  <a:moveTo>
                    <a:pt x="0" y="157162"/>
                  </a:moveTo>
                  <a:lnTo>
                    <a:pt x="15683" y="0"/>
                  </a:lnTo>
                  <a:lnTo>
                    <a:pt x="125557" y="0"/>
                  </a:lnTo>
                  <a:lnTo>
                    <a:pt x="141240" y="157162"/>
                  </a:lnTo>
                  <a:lnTo>
                    <a:pt x="0" y="157162"/>
                  </a:lnTo>
                  <a:close/>
                </a:path>
              </a:pathLst>
            </a:custGeom>
            <a:solidFill>
              <a:srgbClr val="05229D"/>
            </a:solidFill>
            <a:ln w="9525">
              <a:solidFill>
                <a:srgbClr val="000000"/>
              </a:solidFill>
              <a:miter lim="800000"/>
              <a:headEnd/>
              <a:tailEnd/>
            </a:ln>
          </p:spPr>
          <p:txBody>
            <a:bodyPr vert="eaVert" anchor="ctr"/>
            <a:lstStyle/>
            <a:p>
              <a:endParaRPr lang="de-DE"/>
            </a:p>
          </p:txBody>
        </p:sp>
        <p:sp>
          <p:nvSpPr>
            <p:cNvPr id="22" name="Gleichschenkliges Dreieck 12"/>
            <p:cNvSpPr>
              <a:spLocks noChangeArrowheads="1"/>
            </p:cNvSpPr>
            <p:nvPr/>
          </p:nvSpPr>
          <p:spPr bwMode="auto">
            <a:xfrm rot="235067" flipH="1">
              <a:off x="6639976" y="650063"/>
              <a:ext cx="281404" cy="431230"/>
            </a:xfrm>
            <a:prstGeom prst="triangle">
              <a:avLst>
                <a:gd name="adj" fmla="val 60542"/>
              </a:avLst>
            </a:prstGeom>
            <a:solidFill>
              <a:srgbClr val="05229D"/>
            </a:solidFill>
            <a:ln w="9525">
              <a:solidFill>
                <a:srgbClr val="000000"/>
              </a:solidFill>
              <a:miter lim="800000"/>
              <a:headEnd/>
              <a:tailEnd/>
            </a:ln>
          </p:spPr>
          <p:txBody>
            <a:bodyPr anchor="ctr"/>
            <a:lstStyle/>
            <a:p>
              <a:pPr eaLnBrk="0" hangingPunct="0"/>
              <a:endParaRPr lang="de-DE"/>
            </a:p>
          </p:txBody>
        </p:sp>
        <p:sp>
          <p:nvSpPr>
            <p:cNvPr id="24" name="Flussdiagramm: Verzögerung 13"/>
            <p:cNvSpPr>
              <a:spLocks noChangeArrowheads="1"/>
            </p:cNvSpPr>
            <p:nvPr/>
          </p:nvSpPr>
          <p:spPr bwMode="auto">
            <a:xfrm rot="11077557">
              <a:off x="6569861" y="654544"/>
              <a:ext cx="44790" cy="34999"/>
            </a:xfrm>
            <a:prstGeom prst="flowChartDelay">
              <a:avLst/>
            </a:prstGeom>
            <a:solidFill>
              <a:srgbClr val="FFCC99"/>
            </a:solidFill>
            <a:ln w="9525">
              <a:solidFill>
                <a:srgbClr val="000000"/>
              </a:solidFill>
              <a:miter lim="800000"/>
              <a:headEnd/>
              <a:tailEnd/>
            </a:ln>
          </p:spPr>
          <p:txBody>
            <a:bodyPr rot="10800000" anchor="ctr"/>
            <a:lstStyle/>
            <a:p>
              <a:pPr eaLnBrk="0" hangingPunct="0"/>
              <a:endParaRPr lang="de-DE"/>
            </a:p>
          </p:txBody>
        </p:sp>
        <p:sp>
          <p:nvSpPr>
            <p:cNvPr id="27" name="Flussdiagramm: Verzögerung 14"/>
            <p:cNvSpPr>
              <a:spLocks noChangeArrowheads="1"/>
            </p:cNvSpPr>
            <p:nvPr/>
          </p:nvSpPr>
          <p:spPr bwMode="auto">
            <a:xfrm rot="12089536" flipH="1">
              <a:off x="6897285" y="631994"/>
              <a:ext cx="138929" cy="98240"/>
            </a:xfrm>
            <a:prstGeom prst="flowChartDelay">
              <a:avLst/>
            </a:prstGeom>
            <a:solidFill>
              <a:srgbClr val="C00000"/>
            </a:solidFill>
            <a:ln w="9525">
              <a:solidFill>
                <a:srgbClr val="000000"/>
              </a:solidFill>
              <a:miter lim="800000"/>
              <a:headEnd/>
              <a:tailEnd/>
            </a:ln>
          </p:spPr>
          <p:txBody>
            <a:bodyPr rot="10800000" anchor="ctr"/>
            <a:lstStyle/>
            <a:p>
              <a:pPr eaLnBrk="0" hangingPunct="0"/>
              <a:endParaRPr lang="de-DE"/>
            </a:p>
          </p:txBody>
        </p:sp>
        <p:sp>
          <p:nvSpPr>
            <p:cNvPr id="28" name="Flussdiagramm: Verzögerung 15"/>
            <p:cNvSpPr>
              <a:spLocks noChangeArrowheads="1"/>
            </p:cNvSpPr>
            <p:nvPr/>
          </p:nvSpPr>
          <p:spPr bwMode="auto">
            <a:xfrm rot="11077557" flipH="1">
              <a:off x="6928254" y="673751"/>
              <a:ext cx="43632" cy="34999"/>
            </a:xfrm>
            <a:prstGeom prst="flowChartDelay">
              <a:avLst/>
            </a:prstGeom>
            <a:solidFill>
              <a:srgbClr val="FFCC99"/>
            </a:solidFill>
            <a:ln w="9525">
              <a:solidFill>
                <a:srgbClr val="000000"/>
              </a:solidFill>
              <a:miter lim="800000"/>
              <a:headEnd/>
              <a:tailEnd/>
            </a:ln>
          </p:spPr>
          <p:txBody>
            <a:bodyPr rot="10800000" anchor="ctr"/>
            <a:lstStyle/>
            <a:p>
              <a:pPr eaLnBrk="0" hangingPunct="0"/>
              <a:endParaRPr lang="de-DE"/>
            </a:p>
          </p:txBody>
        </p:sp>
        <p:sp>
          <p:nvSpPr>
            <p:cNvPr id="29" name="Ellipse 16"/>
            <p:cNvSpPr>
              <a:spLocks noChangeArrowheads="1"/>
            </p:cNvSpPr>
            <p:nvPr/>
          </p:nvSpPr>
          <p:spPr bwMode="auto">
            <a:xfrm flipH="1">
              <a:off x="6598587" y="524720"/>
              <a:ext cx="342330" cy="289028"/>
            </a:xfrm>
            <a:prstGeom prst="ellipse">
              <a:avLst/>
            </a:prstGeom>
            <a:solidFill>
              <a:srgbClr val="FFCC99"/>
            </a:solidFill>
            <a:ln w="9525">
              <a:solidFill>
                <a:srgbClr val="000000"/>
              </a:solidFill>
              <a:round/>
              <a:headEnd/>
              <a:tailEnd/>
            </a:ln>
          </p:spPr>
          <p:txBody>
            <a:bodyPr anchor="ctr"/>
            <a:lstStyle/>
            <a:p>
              <a:pPr eaLnBrk="0" hangingPunct="0"/>
              <a:endParaRPr lang="de-DE"/>
            </a:p>
          </p:txBody>
        </p:sp>
        <p:sp>
          <p:nvSpPr>
            <p:cNvPr id="30" name="Gerade Verbindung 17"/>
            <p:cNvSpPr>
              <a:spLocks noChangeShapeType="1"/>
            </p:cNvSpPr>
            <p:nvPr/>
          </p:nvSpPr>
          <p:spPr bwMode="auto">
            <a:xfrm flipH="1">
              <a:off x="6490628" y="892781"/>
              <a:ext cx="112590" cy="23689"/>
            </a:xfrm>
            <a:prstGeom prst="line">
              <a:avLst/>
            </a:prstGeom>
            <a:noFill/>
            <a:ln w="9525">
              <a:solidFill>
                <a:srgbClr val="000000"/>
              </a:solidFill>
              <a:round/>
              <a:headEnd/>
              <a:tailEnd/>
            </a:ln>
          </p:spPr>
          <p:txBody>
            <a:bodyPr/>
            <a:lstStyle/>
            <a:p>
              <a:endParaRPr lang="de-DE"/>
            </a:p>
          </p:txBody>
        </p:sp>
        <p:sp>
          <p:nvSpPr>
            <p:cNvPr id="31" name="Bogen 18"/>
            <p:cNvSpPr>
              <a:spLocks/>
            </p:cNvSpPr>
            <p:nvPr/>
          </p:nvSpPr>
          <p:spPr bwMode="auto">
            <a:xfrm rot="11208449" flipH="1">
              <a:off x="6648008" y="559719"/>
              <a:ext cx="238929" cy="212272"/>
            </a:xfrm>
            <a:custGeom>
              <a:avLst/>
              <a:gdLst>
                <a:gd name="T0" fmla="*/ 53 w 330200"/>
                <a:gd name="T1" fmla="*/ 1116 h 298351"/>
                <a:gd name="T2" fmla="*/ 1693 w 330200"/>
                <a:gd name="T3" fmla="*/ 0 h 298351"/>
                <a:gd name="T4" fmla="*/ 3271 w 330200"/>
                <a:gd name="T5" fmla="*/ 1205 h 298351"/>
                <a:gd name="T6" fmla="*/ 0 60000 65536"/>
                <a:gd name="T7" fmla="*/ 0 60000 65536"/>
                <a:gd name="T8" fmla="*/ 0 60000 65536"/>
                <a:gd name="T9" fmla="*/ 0 w 330200"/>
                <a:gd name="T10" fmla="*/ 0 h 298351"/>
                <a:gd name="T11" fmla="*/ 330200 w 330200"/>
                <a:gd name="T12" fmla="*/ 298351 h 298351"/>
              </a:gdLst>
              <a:ahLst/>
              <a:cxnLst>
                <a:cxn ang="T6">
                  <a:pos x="T0" y="T1"/>
                </a:cxn>
                <a:cxn ang="T7">
                  <a:pos x="T2" y="T3"/>
                </a:cxn>
                <a:cxn ang="T8">
                  <a:pos x="T4" y="T5"/>
                </a:cxn>
              </a:cxnLst>
              <a:rect l="T9" t="T10" r="T11" b="T12"/>
              <a:pathLst>
                <a:path w="330200" h="298351" stroke="0">
                  <a:moveTo>
                    <a:pt x="5320" y="111613"/>
                  </a:moveTo>
                  <a:cubicBezTo>
                    <a:pt x="24638" y="44526"/>
                    <a:pt x="92558" y="-1697"/>
                    <a:pt x="169254" y="47"/>
                  </a:cubicBezTo>
                  <a:cubicBezTo>
                    <a:pt x="246614" y="1806"/>
                    <a:pt x="312242" y="51878"/>
                    <a:pt x="327120" y="120495"/>
                  </a:cubicBezTo>
                  <a:lnTo>
                    <a:pt x="165100" y="149176"/>
                  </a:lnTo>
                  <a:lnTo>
                    <a:pt x="5320" y="111613"/>
                  </a:lnTo>
                  <a:close/>
                </a:path>
                <a:path w="330200" h="298351" fill="none">
                  <a:moveTo>
                    <a:pt x="5320" y="111613"/>
                  </a:moveTo>
                  <a:cubicBezTo>
                    <a:pt x="24638" y="44526"/>
                    <a:pt x="92558" y="-1697"/>
                    <a:pt x="169254" y="47"/>
                  </a:cubicBezTo>
                  <a:cubicBezTo>
                    <a:pt x="246614" y="1806"/>
                    <a:pt x="312242" y="51878"/>
                    <a:pt x="327120" y="120495"/>
                  </a:cubicBezTo>
                </a:path>
              </a:pathLst>
            </a:custGeom>
            <a:noFill/>
            <a:ln w="9525">
              <a:solidFill>
                <a:srgbClr val="000000"/>
              </a:solidFill>
              <a:miter lim="800000"/>
              <a:headEnd/>
              <a:tailEnd/>
            </a:ln>
          </p:spPr>
          <p:txBody>
            <a:bodyPr rot="10800000" anchor="ctr"/>
            <a:lstStyle/>
            <a:p>
              <a:endParaRPr lang="de-DE"/>
            </a:p>
          </p:txBody>
        </p:sp>
        <p:grpSp>
          <p:nvGrpSpPr>
            <p:cNvPr id="32" name="Gruppieren 31"/>
            <p:cNvGrpSpPr>
              <a:grpSpLocks/>
            </p:cNvGrpSpPr>
            <p:nvPr/>
          </p:nvGrpSpPr>
          <p:grpSpPr bwMode="auto">
            <a:xfrm rot="723038" flipH="1">
              <a:off x="6645114" y="633417"/>
              <a:ext cx="253835" cy="128117"/>
              <a:chOff x="4921" y="8907"/>
              <a:chExt cx="2306" cy="1797"/>
            </a:xfrm>
          </p:grpSpPr>
          <p:sp>
            <p:nvSpPr>
              <p:cNvPr id="66" name="Bogen 53"/>
              <p:cNvSpPr>
                <a:spLocks/>
              </p:cNvSpPr>
              <p:nvPr/>
            </p:nvSpPr>
            <p:spPr bwMode="auto">
              <a:xfrm rot="-509433">
                <a:off x="4921" y="8907"/>
                <a:ext cx="1545" cy="1600"/>
              </a:xfrm>
              <a:custGeom>
                <a:avLst/>
                <a:gdLst>
                  <a:gd name="T0" fmla="*/ 493 w 154467"/>
                  <a:gd name="T1" fmla="*/ 54 h 159973"/>
                  <a:gd name="T2" fmla="*/ 1229 w 154467"/>
                  <a:gd name="T3" fmla="*/ 154 h 159973"/>
                  <a:gd name="T4" fmla="*/ 0 60000 65536"/>
                  <a:gd name="T5" fmla="*/ 0 60000 65536"/>
                  <a:gd name="T6" fmla="*/ 0 w 154467"/>
                  <a:gd name="T7" fmla="*/ 0 h 159973"/>
                  <a:gd name="T8" fmla="*/ 154467 w 154467"/>
                  <a:gd name="T9" fmla="*/ 159973 h 159973"/>
                </a:gdLst>
                <a:ahLst/>
                <a:cxnLst>
                  <a:cxn ang="T4">
                    <a:pos x="T0" y="T1"/>
                  </a:cxn>
                  <a:cxn ang="T5">
                    <a:pos x="T2" y="T3"/>
                  </a:cxn>
                </a:cxnLst>
                <a:rect l="T6" t="T7" r="T8" b="T9"/>
                <a:pathLst>
                  <a:path w="154467" h="159973" stroke="0">
                    <a:moveTo>
                      <a:pt x="49319" y="5407"/>
                    </a:moveTo>
                    <a:cubicBezTo>
                      <a:pt x="73880" y="-4453"/>
                      <a:pt x="101600" y="-669"/>
                      <a:pt x="122855" y="15446"/>
                    </a:cubicBezTo>
                    <a:lnTo>
                      <a:pt x="77234" y="79987"/>
                    </a:lnTo>
                    <a:lnTo>
                      <a:pt x="49319" y="5407"/>
                    </a:lnTo>
                    <a:close/>
                  </a:path>
                  <a:path w="154467" h="159973" fill="none">
                    <a:moveTo>
                      <a:pt x="49319" y="5407"/>
                    </a:moveTo>
                    <a:cubicBezTo>
                      <a:pt x="73880" y="-4453"/>
                      <a:pt x="101600" y="-669"/>
                      <a:pt x="122855" y="15446"/>
                    </a:cubicBezTo>
                  </a:path>
                </a:pathLst>
              </a:custGeom>
              <a:noFill/>
              <a:ln w="9525">
                <a:solidFill>
                  <a:srgbClr val="000000"/>
                </a:solidFill>
                <a:miter lim="800000"/>
                <a:headEnd/>
                <a:tailEnd/>
              </a:ln>
            </p:spPr>
            <p:txBody>
              <a:bodyPr anchor="ctr"/>
              <a:lstStyle/>
              <a:p>
                <a:endParaRPr lang="de-DE"/>
              </a:p>
            </p:txBody>
          </p:sp>
          <p:sp>
            <p:nvSpPr>
              <p:cNvPr id="67" name="Bogen 54"/>
              <p:cNvSpPr>
                <a:spLocks/>
              </p:cNvSpPr>
              <p:nvPr/>
            </p:nvSpPr>
            <p:spPr bwMode="auto">
              <a:xfrm rot="1099137">
                <a:off x="5683" y="9105"/>
                <a:ext cx="1545" cy="1600"/>
              </a:xfrm>
              <a:custGeom>
                <a:avLst/>
                <a:gdLst>
                  <a:gd name="T0" fmla="*/ 493 w 154467"/>
                  <a:gd name="T1" fmla="*/ 54 h 159972"/>
                  <a:gd name="T2" fmla="*/ 1229 w 154467"/>
                  <a:gd name="T3" fmla="*/ 154 h 159972"/>
                  <a:gd name="T4" fmla="*/ 0 60000 65536"/>
                  <a:gd name="T5" fmla="*/ 0 60000 65536"/>
                  <a:gd name="T6" fmla="*/ 0 w 154467"/>
                  <a:gd name="T7" fmla="*/ 0 h 159972"/>
                  <a:gd name="T8" fmla="*/ 154467 w 154467"/>
                  <a:gd name="T9" fmla="*/ 159972 h 159972"/>
                </a:gdLst>
                <a:ahLst/>
                <a:cxnLst>
                  <a:cxn ang="T4">
                    <a:pos x="T0" y="T1"/>
                  </a:cxn>
                  <a:cxn ang="T5">
                    <a:pos x="T2" y="T3"/>
                  </a:cxn>
                </a:cxnLst>
                <a:rect l="T6" t="T7" r="T8" b="T9"/>
                <a:pathLst>
                  <a:path w="154467" h="159972" stroke="0">
                    <a:moveTo>
                      <a:pt x="49319" y="5407"/>
                    </a:moveTo>
                    <a:cubicBezTo>
                      <a:pt x="73880" y="-4453"/>
                      <a:pt x="101600" y="-669"/>
                      <a:pt x="122855" y="15446"/>
                    </a:cubicBezTo>
                    <a:lnTo>
                      <a:pt x="77234" y="79986"/>
                    </a:lnTo>
                    <a:lnTo>
                      <a:pt x="49319" y="5407"/>
                    </a:lnTo>
                    <a:close/>
                  </a:path>
                  <a:path w="154467" h="159972" fill="none">
                    <a:moveTo>
                      <a:pt x="49319" y="5407"/>
                    </a:moveTo>
                    <a:cubicBezTo>
                      <a:pt x="73880" y="-4453"/>
                      <a:pt x="101600" y="-669"/>
                      <a:pt x="122855" y="15446"/>
                    </a:cubicBezTo>
                  </a:path>
                </a:pathLst>
              </a:custGeom>
              <a:noFill/>
              <a:ln w="9525">
                <a:solidFill>
                  <a:srgbClr val="000000"/>
                </a:solidFill>
                <a:miter lim="800000"/>
                <a:headEnd/>
                <a:tailEnd/>
              </a:ln>
            </p:spPr>
            <p:txBody>
              <a:bodyPr anchor="ctr"/>
              <a:lstStyle/>
              <a:p>
                <a:endParaRPr lang="de-DE"/>
              </a:p>
            </p:txBody>
          </p:sp>
        </p:grpSp>
        <p:grpSp>
          <p:nvGrpSpPr>
            <p:cNvPr id="33" name="Gruppieren 32"/>
            <p:cNvGrpSpPr>
              <a:grpSpLocks/>
            </p:cNvGrpSpPr>
            <p:nvPr/>
          </p:nvGrpSpPr>
          <p:grpSpPr bwMode="auto">
            <a:xfrm rot="1301211" flipH="1">
              <a:off x="6778978" y="588885"/>
              <a:ext cx="187554" cy="74622"/>
              <a:chOff x="3986" y="8283"/>
              <a:chExt cx="2592" cy="1049"/>
            </a:xfrm>
          </p:grpSpPr>
          <p:sp>
            <p:nvSpPr>
              <p:cNvPr id="55" name="Freihandform 42"/>
              <p:cNvSpPr>
                <a:spLocks/>
              </p:cNvSpPr>
              <p:nvPr/>
            </p:nvSpPr>
            <p:spPr bwMode="auto">
              <a:xfrm>
                <a:off x="3986" y="8350"/>
                <a:ext cx="635" cy="397"/>
              </a:xfrm>
              <a:custGeom>
                <a:avLst/>
                <a:gdLst>
                  <a:gd name="T0" fmla="*/ 0 w 64294"/>
                  <a:gd name="T1" fmla="*/ 389 h 40481"/>
                  <a:gd name="T2" fmla="*/ 488 w 64294"/>
                  <a:gd name="T3" fmla="*/ 160 h 40481"/>
                  <a:gd name="T4" fmla="*/ 627 w 64294"/>
                  <a:gd name="T5" fmla="*/ 0 h 40481"/>
                  <a:gd name="T6" fmla="*/ 0 60000 65536"/>
                  <a:gd name="T7" fmla="*/ 0 60000 65536"/>
                  <a:gd name="T8" fmla="*/ 0 60000 65536"/>
                  <a:gd name="T9" fmla="*/ 0 w 64294"/>
                  <a:gd name="T10" fmla="*/ 0 h 40481"/>
                  <a:gd name="T11" fmla="*/ 64294 w 64294"/>
                  <a:gd name="T12" fmla="*/ 40481 h 40481"/>
                </a:gdLst>
                <a:ahLst/>
                <a:cxnLst>
                  <a:cxn ang="T6">
                    <a:pos x="T0" y="T1"/>
                  </a:cxn>
                  <a:cxn ang="T7">
                    <a:pos x="T2" y="T3"/>
                  </a:cxn>
                  <a:cxn ang="T8">
                    <a:pos x="T4" y="T5"/>
                  </a:cxn>
                </a:cxnLst>
                <a:rect l="T9" t="T10" r="T11" b="T12"/>
                <a:pathLst>
                  <a:path w="64294" h="40481">
                    <a:moveTo>
                      <a:pt x="0" y="40481"/>
                    </a:moveTo>
                    <a:cubicBezTo>
                      <a:pt x="19645" y="31948"/>
                      <a:pt x="39291" y="23416"/>
                      <a:pt x="50007" y="16669"/>
                    </a:cubicBezTo>
                    <a:cubicBezTo>
                      <a:pt x="60723" y="9922"/>
                      <a:pt x="62508" y="4961"/>
                      <a:pt x="64294" y="0"/>
                    </a:cubicBezTo>
                  </a:path>
                </a:pathLst>
              </a:custGeom>
              <a:noFill/>
              <a:ln w="9525">
                <a:solidFill>
                  <a:srgbClr val="000000"/>
                </a:solidFill>
                <a:miter lim="800000"/>
                <a:headEnd/>
                <a:tailEnd/>
              </a:ln>
            </p:spPr>
            <p:txBody>
              <a:bodyPr anchor="ctr"/>
              <a:lstStyle/>
              <a:p>
                <a:endParaRPr lang="de-DE"/>
              </a:p>
            </p:txBody>
          </p:sp>
          <p:sp>
            <p:nvSpPr>
              <p:cNvPr id="56" name="Freihandform 43"/>
              <p:cNvSpPr>
                <a:spLocks/>
              </p:cNvSpPr>
              <p:nvPr/>
            </p:nvSpPr>
            <p:spPr bwMode="auto">
              <a:xfrm>
                <a:off x="5193" y="8336"/>
                <a:ext cx="285" cy="476"/>
              </a:xfrm>
              <a:custGeom>
                <a:avLst/>
                <a:gdLst>
                  <a:gd name="T0" fmla="*/ 0 w 28575"/>
                  <a:gd name="T1" fmla="*/ 476 h 47625"/>
                  <a:gd name="T2" fmla="*/ 285 w 28575"/>
                  <a:gd name="T3" fmla="*/ 0 h 47625"/>
                  <a:gd name="T4" fmla="*/ 0 60000 65536"/>
                  <a:gd name="T5" fmla="*/ 0 60000 65536"/>
                  <a:gd name="T6" fmla="*/ 0 w 28575"/>
                  <a:gd name="T7" fmla="*/ 0 h 47625"/>
                  <a:gd name="T8" fmla="*/ 28575 w 28575"/>
                  <a:gd name="T9" fmla="*/ 47625 h 47625"/>
                </a:gdLst>
                <a:ahLst/>
                <a:cxnLst>
                  <a:cxn ang="T4">
                    <a:pos x="T0" y="T1"/>
                  </a:cxn>
                  <a:cxn ang="T5">
                    <a:pos x="T2" y="T3"/>
                  </a:cxn>
                </a:cxnLst>
                <a:rect l="T6" t="T7" r="T8" b="T9"/>
                <a:pathLst>
                  <a:path w="28575" h="47625">
                    <a:moveTo>
                      <a:pt x="0" y="47625"/>
                    </a:moveTo>
                    <a:lnTo>
                      <a:pt x="28575" y="0"/>
                    </a:lnTo>
                  </a:path>
                </a:pathLst>
              </a:custGeom>
              <a:noFill/>
              <a:ln w="9525">
                <a:solidFill>
                  <a:srgbClr val="000000"/>
                </a:solidFill>
                <a:miter lim="800000"/>
                <a:headEnd/>
                <a:tailEnd/>
              </a:ln>
            </p:spPr>
            <p:txBody>
              <a:bodyPr anchor="ctr"/>
              <a:lstStyle/>
              <a:p>
                <a:endParaRPr lang="de-DE"/>
              </a:p>
            </p:txBody>
          </p:sp>
          <p:sp>
            <p:nvSpPr>
              <p:cNvPr id="57" name="Freihandform 44"/>
              <p:cNvSpPr>
                <a:spLocks/>
              </p:cNvSpPr>
              <p:nvPr/>
            </p:nvSpPr>
            <p:spPr bwMode="auto">
              <a:xfrm>
                <a:off x="5382" y="8408"/>
                <a:ext cx="365" cy="429"/>
              </a:xfrm>
              <a:custGeom>
                <a:avLst/>
                <a:gdLst>
                  <a:gd name="T0" fmla="*/ 0 w 35719"/>
                  <a:gd name="T1" fmla="*/ 429 h 42862"/>
                  <a:gd name="T2" fmla="*/ 373 w 35719"/>
                  <a:gd name="T3" fmla="*/ 0 h 42862"/>
                  <a:gd name="T4" fmla="*/ 0 60000 65536"/>
                  <a:gd name="T5" fmla="*/ 0 60000 65536"/>
                  <a:gd name="T6" fmla="*/ 0 w 35719"/>
                  <a:gd name="T7" fmla="*/ 0 h 42862"/>
                  <a:gd name="T8" fmla="*/ 35719 w 35719"/>
                  <a:gd name="T9" fmla="*/ 42862 h 42862"/>
                </a:gdLst>
                <a:ahLst/>
                <a:cxnLst>
                  <a:cxn ang="T4">
                    <a:pos x="T0" y="T1"/>
                  </a:cxn>
                  <a:cxn ang="T5">
                    <a:pos x="T2" y="T3"/>
                  </a:cxn>
                </a:cxnLst>
                <a:rect l="T6" t="T7" r="T8" b="T9"/>
                <a:pathLst>
                  <a:path w="35719" h="42862">
                    <a:moveTo>
                      <a:pt x="0" y="42862"/>
                    </a:moveTo>
                    <a:lnTo>
                      <a:pt x="35719" y="0"/>
                    </a:lnTo>
                  </a:path>
                </a:pathLst>
              </a:custGeom>
              <a:noFill/>
              <a:ln w="9525">
                <a:solidFill>
                  <a:srgbClr val="000000"/>
                </a:solidFill>
                <a:miter lim="800000"/>
                <a:headEnd/>
                <a:tailEnd/>
              </a:ln>
            </p:spPr>
            <p:txBody>
              <a:bodyPr anchor="ctr"/>
              <a:lstStyle/>
              <a:p>
                <a:endParaRPr lang="de-DE"/>
              </a:p>
            </p:txBody>
          </p:sp>
          <p:sp>
            <p:nvSpPr>
              <p:cNvPr id="58" name="Freihandform 45"/>
              <p:cNvSpPr>
                <a:spLocks/>
              </p:cNvSpPr>
              <p:nvPr/>
            </p:nvSpPr>
            <p:spPr bwMode="auto">
              <a:xfrm>
                <a:off x="5618" y="8454"/>
                <a:ext cx="96" cy="555"/>
              </a:xfrm>
              <a:custGeom>
                <a:avLst/>
                <a:gdLst>
                  <a:gd name="T0" fmla="*/ 0 w 9525"/>
                  <a:gd name="T1" fmla="*/ 563 h 54769"/>
                  <a:gd name="T2" fmla="*/ 96 w 9525"/>
                  <a:gd name="T3" fmla="*/ 0 h 54769"/>
                  <a:gd name="T4" fmla="*/ 0 60000 65536"/>
                  <a:gd name="T5" fmla="*/ 0 60000 65536"/>
                  <a:gd name="T6" fmla="*/ 0 w 9525"/>
                  <a:gd name="T7" fmla="*/ 0 h 54769"/>
                  <a:gd name="T8" fmla="*/ 9525 w 9525"/>
                  <a:gd name="T9" fmla="*/ 54769 h 54769"/>
                </a:gdLst>
                <a:ahLst/>
                <a:cxnLst>
                  <a:cxn ang="T4">
                    <a:pos x="T0" y="T1"/>
                  </a:cxn>
                  <a:cxn ang="T5">
                    <a:pos x="T2" y="T3"/>
                  </a:cxn>
                </a:cxnLst>
                <a:rect l="T6" t="T7" r="T8" b="T9"/>
                <a:pathLst>
                  <a:path w="9525" h="54769">
                    <a:moveTo>
                      <a:pt x="0" y="54769"/>
                    </a:moveTo>
                    <a:lnTo>
                      <a:pt x="9525" y="0"/>
                    </a:lnTo>
                  </a:path>
                </a:pathLst>
              </a:custGeom>
              <a:noFill/>
              <a:ln w="9525">
                <a:solidFill>
                  <a:srgbClr val="000000"/>
                </a:solidFill>
                <a:miter lim="800000"/>
                <a:headEnd/>
                <a:tailEnd/>
              </a:ln>
            </p:spPr>
            <p:txBody>
              <a:bodyPr anchor="ctr"/>
              <a:lstStyle/>
              <a:p>
                <a:endParaRPr lang="de-DE"/>
              </a:p>
            </p:txBody>
          </p:sp>
          <p:sp>
            <p:nvSpPr>
              <p:cNvPr id="59" name="Freihandform 46"/>
              <p:cNvSpPr>
                <a:spLocks/>
              </p:cNvSpPr>
              <p:nvPr/>
            </p:nvSpPr>
            <p:spPr bwMode="auto">
              <a:xfrm>
                <a:off x="4666" y="8356"/>
                <a:ext cx="428" cy="365"/>
              </a:xfrm>
              <a:custGeom>
                <a:avLst/>
                <a:gdLst>
                  <a:gd name="T0" fmla="*/ 0 w 42862"/>
                  <a:gd name="T1" fmla="*/ 373 h 35719"/>
                  <a:gd name="T2" fmla="*/ 428 w 42862"/>
                  <a:gd name="T3" fmla="*/ 0 h 35719"/>
                  <a:gd name="T4" fmla="*/ 0 60000 65536"/>
                  <a:gd name="T5" fmla="*/ 0 60000 65536"/>
                  <a:gd name="T6" fmla="*/ 0 w 42862"/>
                  <a:gd name="T7" fmla="*/ 0 h 35719"/>
                  <a:gd name="T8" fmla="*/ 42862 w 42862"/>
                  <a:gd name="T9" fmla="*/ 35719 h 35719"/>
                </a:gdLst>
                <a:ahLst/>
                <a:cxnLst>
                  <a:cxn ang="T4">
                    <a:pos x="T0" y="T1"/>
                  </a:cxn>
                  <a:cxn ang="T5">
                    <a:pos x="T2" y="T3"/>
                  </a:cxn>
                </a:cxnLst>
                <a:rect l="T6" t="T7" r="T8" b="T9"/>
                <a:pathLst>
                  <a:path w="42862" h="35719">
                    <a:moveTo>
                      <a:pt x="0" y="35719"/>
                    </a:moveTo>
                    <a:lnTo>
                      <a:pt x="42862" y="0"/>
                    </a:lnTo>
                  </a:path>
                </a:pathLst>
              </a:custGeom>
              <a:noFill/>
              <a:ln w="9525">
                <a:solidFill>
                  <a:srgbClr val="000000"/>
                </a:solidFill>
                <a:miter lim="800000"/>
                <a:headEnd/>
                <a:tailEnd/>
              </a:ln>
            </p:spPr>
            <p:txBody>
              <a:bodyPr anchor="ctr"/>
              <a:lstStyle/>
              <a:p>
                <a:endParaRPr lang="de-DE"/>
              </a:p>
            </p:txBody>
          </p:sp>
          <p:sp>
            <p:nvSpPr>
              <p:cNvPr id="60" name="Freihandform 47"/>
              <p:cNvSpPr>
                <a:spLocks/>
              </p:cNvSpPr>
              <p:nvPr/>
            </p:nvSpPr>
            <p:spPr bwMode="auto">
              <a:xfrm>
                <a:off x="4982" y="8306"/>
                <a:ext cx="397" cy="413"/>
              </a:xfrm>
              <a:custGeom>
                <a:avLst/>
                <a:gdLst>
                  <a:gd name="T0" fmla="*/ 0 w 40481"/>
                  <a:gd name="T1" fmla="*/ 421 h 40481"/>
                  <a:gd name="T2" fmla="*/ 389 w 40481"/>
                  <a:gd name="T3" fmla="*/ 0 h 40481"/>
                  <a:gd name="T4" fmla="*/ 0 60000 65536"/>
                  <a:gd name="T5" fmla="*/ 0 60000 65536"/>
                  <a:gd name="T6" fmla="*/ 0 w 40481"/>
                  <a:gd name="T7" fmla="*/ 0 h 40481"/>
                  <a:gd name="T8" fmla="*/ 40481 w 40481"/>
                  <a:gd name="T9" fmla="*/ 40481 h 40481"/>
                </a:gdLst>
                <a:ahLst/>
                <a:cxnLst>
                  <a:cxn ang="T4">
                    <a:pos x="T0" y="T1"/>
                  </a:cxn>
                  <a:cxn ang="T5">
                    <a:pos x="T2" y="T3"/>
                  </a:cxn>
                </a:cxnLst>
                <a:rect l="T6" t="T7" r="T8" b="T9"/>
                <a:pathLst>
                  <a:path w="40481" h="40481">
                    <a:moveTo>
                      <a:pt x="0" y="40481"/>
                    </a:moveTo>
                    <a:lnTo>
                      <a:pt x="40481" y="0"/>
                    </a:lnTo>
                  </a:path>
                </a:pathLst>
              </a:custGeom>
              <a:noFill/>
              <a:ln w="9525">
                <a:solidFill>
                  <a:srgbClr val="000000"/>
                </a:solidFill>
                <a:miter lim="800000"/>
                <a:headEnd/>
                <a:tailEnd/>
              </a:ln>
            </p:spPr>
            <p:txBody>
              <a:bodyPr anchor="ctr"/>
              <a:lstStyle/>
              <a:p>
                <a:endParaRPr lang="de-DE"/>
              </a:p>
            </p:txBody>
          </p:sp>
          <p:sp>
            <p:nvSpPr>
              <p:cNvPr id="61" name="Freihandform 48"/>
              <p:cNvSpPr>
                <a:spLocks/>
              </p:cNvSpPr>
              <p:nvPr/>
            </p:nvSpPr>
            <p:spPr bwMode="auto">
              <a:xfrm>
                <a:off x="4503" y="8283"/>
                <a:ext cx="285" cy="444"/>
              </a:xfrm>
              <a:custGeom>
                <a:avLst/>
                <a:gdLst>
                  <a:gd name="T0" fmla="*/ 0 w 28575"/>
                  <a:gd name="T1" fmla="*/ 460 h 42863"/>
                  <a:gd name="T2" fmla="*/ 285 w 28575"/>
                  <a:gd name="T3" fmla="*/ 0 h 42863"/>
                  <a:gd name="T4" fmla="*/ 0 60000 65536"/>
                  <a:gd name="T5" fmla="*/ 0 60000 65536"/>
                  <a:gd name="T6" fmla="*/ 0 w 28575"/>
                  <a:gd name="T7" fmla="*/ 0 h 42863"/>
                  <a:gd name="T8" fmla="*/ 28575 w 28575"/>
                  <a:gd name="T9" fmla="*/ 42863 h 42863"/>
                </a:gdLst>
                <a:ahLst/>
                <a:cxnLst>
                  <a:cxn ang="T4">
                    <a:pos x="T0" y="T1"/>
                  </a:cxn>
                  <a:cxn ang="T5">
                    <a:pos x="T2" y="T3"/>
                  </a:cxn>
                </a:cxnLst>
                <a:rect l="T6" t="T7" r="T8" b="T9"/>
                <a:pathLst>
                  <a:path w="28575" h="42863">
                    <a:moveTo>
                      <a:pt x="0" y="42863"/>
                    </a:moveTo>
                    <a:lnTo>
                      <a:pt x="28575" y="0"/>
                    </a:lnTo>
                  </a:path>
                </a:pathLst>
              </a:custGeom>
              <a:noFill/>
              <a:ln w="9525">
                <a:solidFill>
                  <a:srgbClr val="000000"/>
                </a:solidFill>
                <a:miter lim="800000"/>
                <a:headEnd/>
                <a:tailEnd/>
              </a:ln>
            </p:spPr>
            <p:txBody>
              <a:bodyPr anchor="ctr"/>
              <a:lstStyle/>
              <a:p>
                <a:endParaRPr lang="de-DE"/>
              </a:p>
            </p:txBody>
          </p:sp>
          <p:sp>
            <p:nvSpPr>
              <p:cNvPr id="62" name="Freihandform 49"/>
              <p:cNvSpPr>
                <a:spLocks/>
              </p:cNvSpPr>
              <p:nvPr/>
            </p:nvSpPr>
            <p:spPr bwMode="auto">
              <a:xfrm>
                <a:off x="5865" y="8474"/>
                <a:ext cx="47" cy="555"/>
              </a:xfrm>
              <a:custGeom>
                <a:avLst/>
                <a:gdLst>
                  <a:gd name="T0" fmla="*/ 47 w 4763"/>
                  <a:gd name="T1" fmla="*/ 563 h 54769"/>
                  <a:gd name="T2" fmla="*/ 0 w 4763"/>
                  <a:gd name="T3" fmla="*/ 0 h 54769"/>
                  <a:gd name="T4" fmla="*/ 0 60000 65536"/>
                  <a:gd name="T5" fmla="*/ 0 60000 65536"/>
                  <a:gd name="T6" fmla="*/ 0 w 4763"/>
                  <a:gd name="T7" fmla="*/ 0 h 54769"/>
                  <a:gd name="T8" fmla="*/ 4763 w 4763"/>
                  <a:gd name="T9" fmla="*/ 54769 h 54769"/>
                </a:gdLst>
                <a:ahLst/>
                <a:cxnLst>
                  <a:cxn ang="T4">
                    <a:pos x="T0" y="T1"/>
                  </a:cxn>
                  <a:cxn ang="T5">
                    <a:pos x="T2" y="T3"/>
                  </a:cxn>
                </a:cxnLst>
                <a:rect l="T6" t="T7" r="T8" b="T9"/>
                <a:pathLst>
                  <a:path w="4763" h="54769">
                    <a:moveTo>
                      <a:pt x="4763" y="54769"/>
                    </a:moveTo>
                    <a:lnTo>
                      <a:pt x="0" y="0"/>
                    </a:lnTo>
                  </a:path>
                </a:pathLst>
              </a:custGeom>
              <a:noFill/>
              <a:ln w="9525">
                <a:solidFill>
                  <a:srgbClr val="000000"/>
                </a:solidFill>
                <a:miter lim="800000"/>
                <a:headEnd/>
                <a:tailEnd/>
              </a:ln>
            </p:spPr>
            <p:txBody>
              <a:bodyPr anchor="ctr"/>
              <a:lstStyle/>
              <a:p>
                <a:endParaRPr lang="de-DE"/>
              </a:p>
            </p:txBody>
          </p:sp>
          <p:sp>
            <p:nvSpPr>
              <p:cNvPr id="63" name="Freihandform 50"/>
              <p:cNvSpPr>
                <a:spLocks/>
              </p:cNvSpPr>
              <p:nvPr/>
            </p:nvSpPr>
            <p:spPr bwMode="auto">
              <a:xfrm>
                <a:off x="6034" y="8552"/>
                <a:ext cx="96" cy="587"/>
              </a:xfrm>
              <a:custGeom>
                <a:avLst/>
                <a:gdLst>
                  <a:gd name="T0" fmla="*/ 96 w 9525"/>
                  <a:gd name="T1" fmla="*/ 579 h 59531"/>
                  <a:gd name="T2" fmla="*/ 0 w 9525"/>
                  <a:gd name="T3" fmla="*/ 0 h 59531"/>
                  <a:gd name="T4" fmla="*/ 0 60000 65536"/>
                  <a:gd name="T5" fmla="*/ 0 60000 65536"/>
                  <a:gd name="T6" fmla="*/ 0 w 9525"/>
                  <a:gd name="T7" fmla="*/ 0 h 59531"/>
                  <a:gd name="T8" fmla="*/ 9525 w 9525"/>
                  <a:gd name="T9" fmla="*/ 59531 h 59531"/>
                </a:gdLst>
                <a:ahLst/>
                <a:cxnLst>
                  <a:cxn ang="T4">
                    <a:pos x="T0" y="T1"/>
                  </a:cxn>
                  <a:cxn ang="T5">
                    <a:pos x="T2" y="T3"/>
                  </a:cxn>
                </a:cxnLst>
                <a:rect l="T6" t="T7" r="T8" b="T9"/>
                <a:pathLst>
                  <a:path w="9525" h="59531">
                    <a:moveTo>
                      <a:pt x="9525" y="59531"/>
                    </a:moveTo>
                    <a:lnTo>
                      <a:pt x="0" y="0"/>
                    </a:lnTo>
                  </a:path>
                </a:pathLst>
              </a:custGeom>
              <a:noFill/>
              <a:ln w="9525">
                <a:solidFill>
                  <a:srgbClr val="000000"/>
                </a:solidFill>
                <a:miter lim="800000"/>
                <a:headEnd/>
                <a:tailEnd/>
              </a:ln>
            </p:spPr>
            <p:txBody>
              <a:bodyPr anchor="ctr"/>
              <a:lstStyle/>
              <a:p>
                <a:endParaRPr lang="de-DE"/>
              </a:p>
            </p:txBody>
          </p:sp>
          <p:sp>
            <p:nvSpPr>
              <p:cNvPr id="64" name="Freihandform 51"/>
              <p:cNvSpPr>
                <a:spLocks/>
              </p:cNvSpPr>
              <p:nvPr/>
            </p:nvSpPr>
            <p:spPr bwMode="auto">
              <a:xfrm>
                <a:off x="6269" y="8671"/>
                <a:ext cx="48" cy="619"/>
              </a:xfrm>
              <a:custGeom>
                <a:avLst/>
                <a:gdLst>
                  <a:gd name="T0" fmla="*/ 48 w 4762"/>
                  <a:gd name="T1" fmla="*/ 619 h 61912"/>
                  <a:gd name="T2" fmla="*/ 0 w 4762"/>
                  <a:gd name="T3" fmla="*/ 0 h 61912"/>
                  <a:gd name="T4" fmla="*/ 0 60000 65536"/>
                  <a:gd name="T5" fmla="*/ 0 60000 65536"/>
                  <a:gd name="T6" fmla="*/ 0 w 4762"/>
                  <a:gd name="T7" fmla="*/ 0 h 61912"/>
                  <a:gd name="T8" fmla="*/ 4762 w 4762"/>
                  <a:gd name="T9" fmla="*/ 61912 h 61912"/>
                </a:gdLst>
                <a:ahLst/>
                <a:cxnLst>
                  <a:cxn ang="T4">
                    <a:pos x="T0" y="T1"/>
                  </a:cxn>
                  <a:cxn ang="T5">
                    <a:pos x="T2" y="T3"/>
                  </a:cxn>
                </a:cxnLst>
                <a:rect l="T6" t="T7" r="T8" b="T9"/>
                <a:pathLst>
                  <a:path w="4762" h="61912">
                    <a:moveTo>
                      <a:pt x="4762" y="61912"/>
                    </a:moveTo>
                    <a:lnTo>
                      <a:pt x="0" y="0"/>
                    </a:lnTo>
                  </a:path>
                </a:pathLst>
              </a:custGeom>
              <a:noFill/>
              <a:ln w="9525">
                <a:solidFill>
                  <a:srgbClr val="000000"/>
                </a:solidFill>
                <a:miter lim="800000"/>
                <a:headEnd/>
                <a:tailEnd/>
              </a:ln>
            </p:spPr>
            <p:txBody>
              <a:bodyPr anchor="ctr"/>
              <a:lstStyle/>
              <a:p>
                <a:endParaRPr lang="de-DE"/>
              </a:p>
            </p:txBody>
          </p:sp>
          <p:sp>
            <p:nvSpPr>
              <p:cNvPr id="65" name="Freihandform 52"/>
              <p:cNvSpPr>
                <a:spLocks/>
              </p:cNvSpPr>
              <p:nvPr/>
            </p:nvSpPr>
            <p:spPr bwMode="auto">
              <a:xfrm>
                <a:off x="6467" y="8761"/>
                <a:ext cx="112" cy="571"/>
              </a:xfrm>
              <a:custGeom>
                <a:avLst/>
                <a:gdLst>
                  <a:gd name="T0" fmla="*/ 105 w 11907"/>
                  <a:gd name="T1" fmla="*/ 571 h 57150"/>
                  <a:gd name="T2" fmla="*/ 0 w 11907"/>
                  <a:gd name="T3" fmla="*/ 0 h 57150"/>
                  <a:gd name="T4" fmla="*/ 0 60000 65536"/>
                  <a:gd name="T5" fmla="*/ 0 60000 65536"/>
                  <a:gd name="T6" fmla="*/ 0 w 11907"/>
                  <a:gd name="T7" fmla="*/ 0 h 57150"/>
                  <a:gd name="T8" fmla="*/ 11907 w 11907"/>
                  <a:gd name="T9" fmla="*/ 57150 h 57150"/>
                </a:gdLst>
                <a:ahLst/>
                <a:cxnLst>
                  <a:cxn ang="T4">
                    <a:pos x="T0" y="T1"/>
                  </a:cxn>
                  <a:cxn ang="T5">
                    <a:pos x="T2" y="T3"/>
                  </a:cxn>
                </a:cxnLst>
                <a:rect l="T6" t="T7" r="T8" b="T9"/>
                <a:pathLst>
                  <a:path w="11907" h="57150">
                    <a:moveTo>
                      <a:pt x="11907" y="57150"/>
                    </a:moveTo>
                    <a:lnTo>
                      <a:pt x="0" y="0"/>
                    </a:lnTo>
                  </a:path>
                </a:pathLst>
              </a:custGeom>
              <a:noFill/>
              <a:ln w="9525">
                <a:solidFill>
                  <a:srgbClr val="000000"/>
                </a:solidFill>
                <a:miter lim="800000"/>
                <a:headEnd/>
                <a:tailEnd/>
              </a:ln>
            </p:spPr>
            <p:txBody>
              <a:bodyPr anchor="ctr"/>
              <a:lstStyle/>
              <a:p>
                <a:endParaRPr lang="de-DE"/>
              </a:p>
            </p:txBody>
          </p:sp>
        </p:grpSp>
        <p:sp>
          <p:nvSpPr>
            <p:cNvPr id="34" name="Ellipse 21"/>
            <p:cNvSpPr>
              <a:spLocks noChangeArrowheads="1"/>
            </p:cNvSpPr>
            <p:nvPr/>
          </p:nvSpPr>
          <p:spPr bwMode="auto">
            <a:xfrm rot="17099756" flipH="1">
              <a:off x="6826452" y="1412596"/>
              <a:ext cx="42895" cy="73517"/>
            </a:xfrm>
            <a:prstGeom prst="ellipse">
              <a:avLst/>
            </a:prstGeom>
            <a:solidFill>
              <a:srgbClr val="FFCC99"/>
            </a:solidFill>
            <a:ln w="9525">
              <a:solidFill>
                <a:srgbClr val="000000"/>
              </a:solidFill>
              <a:round/>
              <a:headEnd/>
              <a:tailEnd/>
            </a:ln>
          </p:spPr>
          <p:txBody>
            <a:bodyPr vert="eaVert" anchor="ctr"/>
            <a:lstStyle/>
            <a:p>
              <a:pPr eaLnBrk="0" hangingPunct="0"/>
              <a:endParaRPr lang="de-DE"/>
            </a:p>
          </p:txBody>
        </p:sp>
        <p:sp>
          <p:nvSpPr>
            <p:cNvPr id="35" name="Ellipse 22"/>
            <p:cNvSpPr>
              <a:spLocks noChangeArrowheads="1"/>
            </p:cNvSpPr>
            <p:nvPr/>
          </p:nvSpPr>
          <p:spPr bwMode="auto">
            <a:xfrm rot="10319448" flipH="1">
              <a:off x="6451554" y="889366"/>
              <a:ext cx="44790" cy="64379"/>
            </a:xfrm>
            <a:prstGeom prst="ellipse">
              <a:avLst/>
            </a:prstGeom>
            <a:solidFill>
              <a:srgbClr val="FFCC99"/>
            </a:solidFill>
            <a:ln w="9525">
              <a:solidFill>
                <a:srgbClr val="000000"/>
              </a:solidFill>
              <a:round/>
              <a:headEnd/>
              <a:tailEnd/>
            </a:ln>
          </p:spPr>
          <p:txBody>
            <a:bodyPr rot="10800000" anchor="ctr"/>
            <a:lstStyle/>
            <a:p>
              <a:pPr eaLnBrk="0" hangingPunct="0"/>
              <a:endParaRPr lang="de-DE"/>
            </a:p>
          </p:txBody>
        </p:sp>
        <p:sp>
          <p:nvSpPr>
            <p:cNvPr id="36" name="Gerade Verbindung 23"/>
            <p:cNvSpPr>
              <a:spLocks noChangeShapeType="1"/>
            </p:cNvSpPr>
            <p:nvPr/>
          </p:nvSpPr>
          <p:spPr bwMode="auto">
            <a:xfrm flipH="1">
              <a:off x="6935128" y="845333"/>
              <a:ext cx="112590" cy="23760"/>
            </a:xfrm>
            <a:prstGeom prst="line">
              <a:avLst/>
            </a:prstGeom>
            <a:noFill/>
            <a:ln w="9525">
              <a:solidFill>
                <a:srgbClr val="000000"/>
              </a:solidFill>
              <a:round/>
              <a:headEnd/>
              <a:tailEnd/>
            </a:ln>
          </p:spPr>
          <p:txBody>
            <a:bodyPr/>
            <a:lstStyle/>
            <a:p>
              <a:endParaRPr lang="de-DE"/>
            </a:p>
          </p:txBody>
        </p:sp>
        <p:sp>
          <p:nvSpPr>
            <p:cNvPr id="37" name="Ellipse 24"/>
            <p:cNvSpPr>
              <a:spLocks noChangeArrowheads="1"/>
            </p:cNvSpPr>
            <p:nvPr/>
          </p:nvSpPr>
          <p:spPr bwMode="auto">
            <a:xfrm rot="10319448" flipH="1">
              <a:off x="7046561" y="814886"/>
              <a:ext cx="44790" cy="64308"/>
            </a:xfrm>
            <a:prstGeom prst="ellipse">
              <a:avLst/>
            </a:prstGeom>
            <a:solidFill>
              <a:srgbClr val="FFCC99"/>
            </a:solidFill>
            <a:ln w="9525">
              <a:solidFill>
                <a:srgbClr val="000000"/>
              </a:solidFill>
              <a:round/>
              <a:headEnd/>
              <a:tailEnd/>
            </a:ln>
          </p:spPr>
          <p:txBody>
            <a:bodyPr rot="10800000" anchor="ctr"/>
            <a:lstStyle/>
            <a:p>
              <a:pPr eaLnBrk="0" hangingPunct="0"/>
              <a:endParaRPr lang="de-DE"/>
            </a:p>
          </p:txBody>
        </p:sp>
        <p:sp>
          <p:nvSpPr>
            <p:cNvPr id="38" name="Gerade Verbindung 25"/>
            <p:cNvSpPr>
              <a:spLocks noChangeShapeType="1"/>
            </p:cNvSpPr>
            <p:nvPr/>
          </p:nvSpPr>
          <p:spPr bwMode="auto">
            <a:xfrm flipV="1">
              <a:off x="6813421" y="1403044"/>
              <a:ext cx="1158" cy="33861"/>
            </a:xfrm>
            <a:prstGeom prst="line">
              <a:avLst/>
            </a:prstGeom>
            <a:noFill/>
            <a:ln w="9525">
              <a:solidFill>
                <a:srgbClr val="000000"/>
              </a:solidFill>
              <a:round/>
              <a:headEnd/>
              <a:tailEnd/>
            </a:ln>
          </p:spPr>
          <p:txBody>
            <a:bodyPr/>
            <a:lstStyle/>
            <a:p>
              <a:endParaRPr lang="de-DE"/>
            </a:p>
          </p:txBody>
        </p:sp>
        <p:sp>
          <p:nvSpPr>
            <p:cNvPr id="39" name="Gerade Verbindung 26"/>
            <p:cNvSpPr>
              <a:spLocks noChangeShapeType="1"/>
            </p:cNvSpPr>
            <p:nvPr/>
          </p:nvSpPr>
          <p:spPr bwMode="auto">
            <a:xfrm flipV="1">
              <a:off x="6637661" y="1388390"/>
              <a:ext cx="8032" cy="34999"/>
            </a:xfrm>
            <a:prstGeom prst="line">
              <a:avLst/>
            </a:prstGeom>
            <a:noFill/>
            <a:ln w="9525">
              <a:solidFill>
                <a:srgbClr val="000000"/>
              </a:solidFill>
              <a:round/>
              <a:headEnd/>
              <a:tailEnd/>
            </a:ln>
          </p:spPr>
          <p:txBody>
            <a:bodyPr/>
            <a:lstStyle/>
            <a:p>
              <a:endParaRPr lang="de-DE"/>
            </a:p>
          </p:txBody>
        </p:sp>
        <p:sp>
          <p:nvSpPr>
            <p:cNvPr id="40" name="Ellipse 27"/>
            <p:cNvSpPr>
              <a:spLocks noChangeArrowheads="1"/>
            </p:cNvSpPr>
            <p:nvPr/>
          </p:nvSpPr>
          <p:spPr bwMode="auto">
            <a:xfrm rot="17602593" flipH="1">
              <a:off x="6647147" y="1400147"/>
              <a:ext cx="42967" cy="73517"/>
            </a:xfrm>
            <a:prstGeom prst="ellipse">
              <a:avLst/>
            </a:prstGeom>
            <a:solidFill>
              <a:srgbClr val="FFCC99"/>
            </a:solidFill>
            <a:ln w="9525">
              <a:solidFill>
                <a:srgbClr val="000000"/>
              </a:solidFill>
              <a:round/>
              <a:headEnd/>
              <a:tailEnd/>
            </a:ln>
          </p:spPr>
          <p:txBody>
            <a:bodyPr vert="eaVert" anchor="ctr"/>
            <a:lstStyle/>
            <a:p>
              <a:pPr eaLnBrk="0" hangingPunct="0"/>
              <a:endParaRPr lang="de-DE"/>
            </a:p>
          </p:txBody>
        </p:sp>
        <p:grpSp>
          <p:nvGrpSpPr>
            <p:cNvPr id="41" name="Gruppieren 40"/>
            <p:cNvGrpSpPr>
              <a:grpSpLocks/>
            </p:cNvGrpSpPr>
            <p:nvPr/>
          </p:nvGrpSpPr>
          <p:grpSpPr bwMode="auto">
            <a:xfrm rot="20573474">
              <a:off x="6572827" y="584119"/>
              <a:ext cx="203039" cy="74409"/>
              <a:chOff x="6621" y="8213"/>
              <a:chExt cx="2582" cy="1045"/>
            </a:xfrm>
          </p:grpSpPr>
          <p:sp>
            <p:nvSpPr>
              <p:cNvPr id="44" name="Freihandform 31"/>
              <p:cNvSpPr>
                <a:spLocks/>
              </p:cNvSpPr>
              <p:nvPr/>
            </p:nvSpPr>
            <p:spPr bwMode="auto">
              <a:xfrm>
                <a:off x="6621" y="8294"/>
                <a:ext cx="628" cy="397"/>
              </a:xfrm>
              <a:custGeom>
                <a:avLst/>
                <a:gdLst>
                  <a:gd name="T0" fmla="*/ 0 w 64294"/>
                  <a:gd name="T1" fmla="*/ 389 h 40481"/>
                  <a:gd name="T2" fmla="*/ 477 w 64294"/>
                  <a:gd name="T3" fmla="*/ 160 h 40481"/>
                  <a:gd name="T4" fmla="*/ 614 w 64294"/>
                  <a:gd name="T5" fmla="*/ 0 h 40481"/>
                  <a:gd name="T6" fmla="*/ 0 60000 65536"/>
                  <a:gd name="T7" fmla="*/ 0 60000 65536"/>
                  <a:gd name="T8" fmla="*/ 0 60000 65536"/>
                  <a:gd name="T9" fmla="*/ 0 w 64294"/>
                  <a:gd name="T10" fmla="*/ 0 h 40481"/>
                  <a:gd name="T11" fmla="*/ 64294 w 64294"/>
                  <a:gd name="T12" fmla="*/ 40481 h 40481"/>
                </a:gdLst>
                <a:ahLst/>
                <a:cxnLst>
                  <a:cxn ang="T6">
                    <a:pos x="T0" y="T1"/>
                  </a:cxn>
                  <a:cxn ang="T7">
                    <a:pos x="T2" y="T3"/>
                  </a:cxn>
                  <a:cxn ang="T8">
                    <a:pos x="T4" y="T5"/>
                  </a:cxn>
                </a:cxnLst>
                <a:rect l="T9" t="T10" r="T11" b="T12"/>
                <a:pathLst>
                  <a:path w="64294" h="40481">
                    <a:moveTo>
                      <a:pt x="0" y="40481"/>
                    </a:moveTo>
                    <a:cubicBezTo>
                      <a:pt x="19645" y="31948"/>
                      <a:pt x="39291" y="23416"/>
                      <a:pt x="50007" y="16669"/>
                    </a:cubicBezTo>
                    <a:cubicBezTo>
                      <a:pt x="60723" y="9922"/>
                      <a:pt x="62508" y="4961"/>
                      <a:pt x="64294" y="0"/>
                    </a:cubicBezTo>
                  </a:path>
                </a:pathLst>
              </a:custGeom>
              <a:noFill/>
              <a:ln w="9525">
                <a:solidFill>
                  <a:srgbClr val="000000"/>
                </a:solidFill>
                <a:miter lim="800000"/>
                <a:headEnd/>
                <a:tailEnd/>
              </a:ln>
            </p:spPr>
            <p:txBody>
              <a:bodyPr anchor="ctr"/>
              <a:lstStyle/>
              <a:p>
                <a:endParaRPr lang="de-DE"/>
              </a:p>
            </p:txBody>
          </p:sp>
          <p:sp>
            <p:nvSpPr>
              <p:cNvPr id="45" name="Freihandform 32"/>
              <p:cNvSpPr>
                <a:spLocks/>
              </p:cNvSpPr>
              <p:nvPr/>
            </p:nvSpPr>
            <p:spPr bwMode="auto">
              <a:xfrm>
                <a:off x="7830" y="8276"/>
                <a:ext cx="277" cy="476"/>
              </a:xfrm>
              <a:custGeom>
                <a:avLst/>
                <a:gdLst>
                  <a:gd name="T0" fmla="*/ 0 w 28575"/>
                  <a:gd name="T1" fmla="*/ 476 h 47625"/>
                  <a:gd name="T2" fmla="*/ 269 w 28575"/>
                  <a:gd name="T3" fmla="*/ 0 h 47625"/>
                  <a:gd name="T4" fmla="*/ 0 60000 65536"/>
                  <a:gd name="T5" fmla="*/ 0 60000 65536"/>
                  <a:gd name="T6" fmla="*/ 0 w 28575"/>
                  <a:gd name="T7" fmla="*/ 0 h 47625"/>
                  <a:gd name="T8" fmla="*/ 28575 w 28575"/>
                  <a:gd name="T9" fmla="*/ 47625 h 47625"/>
                </a:gdLst>
                <a:ahLst/>
                <a:cxnLst>
                  <a:cxn ang="T4">
                    <a:pos x="T0" y="T1"/>
                  </a:cxn>
                  <a:cxn ang="T5">
                    <a:pos x="T2" y="T3"/>
                  </a:cxn>
                </a:cxnLst>
                <a:rect l="T6" t="T7" r="T8" b="T9"/>
                <a:pathLst>
                  <a:path w="28575" h="47625">
                    <a:moveTo>
                      <a:pt x="0" y="47625"/>
                    </a:moveTo>
                    <a:lnTo>
                      <a:pt x="28575" y="0"/>
                    </a:lnTo>
                  </a:path>
                </a:pathLst>
              </a:custGeom>
              <a:noFill/>
              <a:ln w="9525">
                <a:solidFill>
                  <a:srgbClr val="000000"/>
                </a:solidFill>
                <a:miter lim="800000"/>
                <a:headEnd/>
                <a:tailEnd/>
              </a:ln>
            </p:spPr>
            <p:txBody>
              <a:bodyPr anchor="ctr"/>
              <a:lstStyle/>
              <a:p>
                <a:endParaRPr lang="de-DE"/>
              </a:p>
            </p:txBody>
          </p:sp>
          <p:sp>
            <p:nvSpPr>
              <p:cNvPr id="46" name="Freihandform 33"/>
              <p:cNvSpPr>
                <a:spLocks/>
              </p:cNvSpPr>
              <p:nvPr/>
            </p:nvSpPr>
            <p:spPr bwMode="auto">
              <a:xfrm>
                <a:off x="8020" y="8336"/>
                <a:ext cx="365" cy="429"/>
              </a:xfrm>
              <a:custGeom>
                <a:avLst/>
                <a:gdLst>
                  <a:gd name="T0" fmla="*/ 0 w 35719"/>
                  <a:gd name="T1" fmla="*/ 429 h 42862"/>
                  <a:gd name="T2" fmla="*/ 373 w 35719"/>
                  <a:gd name="T3" fmla="*/ 0 h 42862"/>
                  <a:gd name="T4" fmla="*/ 0 60000 65536"/>
                  <a:gd name="T5" fmla="*/ 0 60000 65536"/>
                  <a:gd name="T6" fmla="*/ 0 w 35719"/>
                  <a:gd name="T7" fmla="*/ 0 h 42862"/>
                  <a:gd name="T8" fmla="*/ 35719 w 35719"/>
                  <a:gd name="T9" fmla="*/ 42862 h 42862"/>
                </a:gdLst>
                <a:ahLst/>
                <a:cxnLst>
                  <a:cxn ang="T4">
                    <a:pos x="T0" y="T1"/>
                  </a:cxn>
                  <a:cxn ang="T5">
                    <a:pos x="T2" y="T3"/>
                  </a:cxn>
                </a:cxnLst>
                <a:rect l="T6" t="T7" r="T8" b="T9"/>
                <a:pathLst>
                  <a:path w="35719" h="42862">
                    <a:moveTo>
                      <a:pt x="0" y="42862"/>
                    </a:moveTo>
                    <a:lnTo>
                      <a:pt x="35719" y="0"/>
                    </a:lnTo>
                  </a:path>
                </a:pathLst>
              </a:custGeom>
              <a:noFill/>
              <a:ln w="9525">
                <a:solidFill>
                  <a:srgbClr val="000000"/>
                </a:solidFill>
                <a:miter lim="800000"/>
                <a:headEnd/>
                <a:tailEnd/>
              </a:ln>
            </p:spPr>
            <p:txBody>
              <a:bodyPr anchor="ctr"/>
              <a:lstStyle/>
              <a:p>
                <a:endParaRPr lang="de-DE"/>
              </a:p>
            </p:txBody>
          </p:sp>
          <p:sp>
            <p:nvSpPr>
              <p:cNvPr id="47" name="Freihandform 34"/>
              <p:cNvSpPr>
                <a:spLocks/>
              </p:cNvSpPr>
              <p:nvPr/>
            </p:nvSpPr>
            <p:spPr bwMode="auto">
              <a:xfrm>
                <a:off x="8256" y="8388"/>
                <a:ext cx="88" cy="556"/>
              </a:xfrm>
              <a:custGeom>
                <a:avLst/>
                <a:gdLst>
                  <a:gd name="T0" fmla="*/ 0 w 9525"/>
                  <a:gd name="T1" fmla="*/ 564 h 54769"/>
                  <a:gd name="T2" fmla="*/ 81 w 9525"/>
                  <a:gd name="T3" fmla="*/ 0 h 54769"/>
                  <a:gd name="T4" fmla="*/ 0 60000 65536"/>
                  <a:gd name="T5" fmla="*/ 0 60000 65536"/>
                  <a:gd name="T6" fmla="*/ 0 w 9525"/>
                  <a:gd name="T7" fmla="*/ 0 h 54769"/>
                  <a:gd name="T8" fmla="*/ 9525 w 9525"/>
                  <a:gd name="T9" fmla="*/ 54769 h 54769"/>
                </a:gdLst>
                <a:ahLst/>
                <a:cxnLst>
                  <a:cxn ang="T4">
                    <a:pos x="T0" y="T1"/>
                  </a:cxn>
                  <a:cxn ang="T5">
                    <a:pos x="T2" y="T3"/>
                  </a:cxn>
                </a:cxnLst>
                <a:rect l="T6" t="T7" r="T8" b="T9"/>
                <a:pathLst>
                  <a:path w="9525" h="54769">
                    <a:moveTo>
                      <a:pt x="0" y="54769"/>
                    </a:moveTo>
                    <a:lnTo>
                      <a:pt x="9525" y="0"/>
                    </a:lnTo>
                  </a:path>
                </a:pathLst>
              </a:custGeom>
              <a:noFill/>
              <a:ln w="9525">
                <a:solidFill>
                  <a:srgbClr val="000000"/>
                </a:solidFill>
                <a:miter lim="800000"/>
                <a:headEnd/>
                <a:tailEnd/>
              </a:ln>
            </p:spPr>
            <p:txBody>
              <a:bodyPr anchor="ctr"/>
              <a:lstStyle/>
              <a:p>
                <a:endParaRPr lang="de-DE"/>
              </a:p>
            </p:txBody>
          </p:sp>
          <p:sp>
            <p:nvSpPr>
              <p:cNvPr id="48" name="Freihandform 35"/>
              <p:cNvSpPr>
                <a:spLocks/>
              </p:cNvSpPr>
              <p:nvPr/>
            </p:nvSpPr>
            <p:spPr bwMode="auto">
              <a:xfrm>
                <a:off x="7310" y="8290"/>
                <a:ext cx="423" cy="365"/>
              </a:xfrm>
              <a:custGeom>
                <a:avLst/>
                <a:gdLst>
                  <a:gd name="T0" fmla="*/ 0 w 42862"/>
                  <a:gd name="T1" fmla="*/ 373 h 35719"/>
                  <a:gd name="T2" fmla="*/ 418 w 42862"/>
                  <a:gd name="T3" fmla="*/ 0 h 35719"/>
                  <a:gd name="T4" fmla="*/ 0 60000 65536"/>
                  <a:gd name="T5" fmla="*/ 0 60000 65536"/>
                  <a:gd name="T6" fmla="*/ 0 w 42862"/>
                  <a:gd name="T7" fmla="*/ 0 h 35719"/>
                  <a:gd name="T8" fmla="*/ 42862 w 42862"/>
                  <a:gd name="T9" fmla="*/ 35719 h 35719"/>
                </a:gdLst>
                <a:ahLst/>
                <a:cxnLst>
                  <a:cxn ang="T4">
                    <a:pos x="T0" y="T1"/>
                  </a:cxn>
                  <a:cxn ang="T5">
                    <a:pos x="T2" y="T3"/>
                  </a:cxn>
                </a:cxnLst>
                <a:rect l="T6" t="T7" r="T8" b="T9"/>
                <a:pathLst>
                  <a:path w="42862" h="35719">
                    <a:moveTo>
                      <a:pt x="0" y="35719"/>
                    </a:moveTo>
                    <a:lnTo>
                      <a:pt x="42862" y="0"/>
                    </a:lnTo>
                  </a:path>
                </a:pathLst>
              </a:custGeom>
              <a:noFill/>
              <a:ln w="9525">
                <a:solidFill>
                  <a:srgbClr val="000000"/>
                </a:solidFill>
                <a:miter lim="800000"/>
                <a:headEnd/>
                <a:tailEnd/>
              </a:ln>
            </p:spPr>
            <p:txBody>
              <a:bodyPr anchor="ctr"/>
              <a:lstStyle/>
              <a:p>
                <a:endParaRPr lang="de-DE"/>
              </a:p>
            </p:txBody>
          </p:sp>
          <p:sp>
            <p:nvSpPr>
              <p:cNvPr id="49" name="Freihandform 36"/>
              <p:cNvSpPr>
                <a:spLocks/>
              </p:cNvSpPr>
              <p:nvPr/>
            </p:nvSpPr>
            <p:spPr bwMode="auto">
              <a:xfrm>
                <a:off x="7608" y="8239"/>
                <a:ext cx="409" cy="412"/>
              </a:xfrm>
              <a:custGeom>
                <a:avLst/>
                <a:gdLst>
                  <a:gd name="T0" fmla="*/ 0 w 40481"/>
                  <a:gd name="T1" fmla="*/ 420 h 40481"/>
                  <a:gd name="T2" fmla="*/ 413 w 40481"/>
                  <a:gd name="T3" fmla="*/ 0 h 40481"/>
                  <a:gd name="T4" fmla="*/ 0 60000 65536"/>
                  <a:gd name="T5" fmla="*/ 0 60000 65536"/>
                  <a:gd name="T6" fmla="*/ 0 w 40481"/>
                  <a:gd name="T7" fmla="*/ 0 h 40481"/>
                  <a:gd name="T8" fmla="*/ 40481 w 40481"/>
                  <a:gd name="T9" fmla="*/ 40481 h 40481"/>
                </a:gdLst>
                <a:ahLst/>
                <a:cxnLst>
                  <a:cxn ang="T4">
                    <a:pos x="T0" y="T1"/>
                  </a:cxn>
                  <a:cxn ang="T5">
                    <a:pos x="T2" y="T3"/>
                  </a:cxn>
                </a:cxnLst>
                <a:rect l="T6" t="T7" r="T8" b="T9"/>
                <a:pathLst>
                  <a:path w="40481" h="40481">
                    <a:moveTo>
                      <a:pt x="0" y="40481"/>
                    </a:moveTo>
                    <a:lnTo>
                      <a:pt x="40481" y="0"/>
                    </a:lnTo>
                  </a:path>
                </a:pathLst>
              </a:custGeom>
              <a:noFill/>
              <a:ln w="9525">
                <a:solidFill>
                  <a:srgbClr val="000000"/>
                </a:solidFill>
                <a:miter lim="800000"/>
                <a:headEnd/>
                <a:tailEnd/>
              </a:ln>
            </p:spPr>
            <p:txBody>
              <a:bodyPr anchor="ctr"/>
              <a:lstStyle/>
              <a:p>
                <a:endParaRPr lang="de-DE"/>
              </a:p>
            </p:txBody>
          </p:sp>
          <p:sp>
            <p:nvSpPr>
              <p:cNvPr id="50" name="Freihandform 37"/>
              <p:cNvSpPr>
                <a:spLocks/>
              </p:cNvSpPr>
              <p:nvPr/>
            </p:nvSpPr>
            <p:spPr bwMode="auto">
              <a:xfrm>
                <a:off x="7149" y="8213"/>
                <a:ext cx="277" cy="445"/>
              </a:xfrm>
              <a:custGeom>
                <a:avLst/>
                <a:gdLst>
                  <a:gd name="T0" fmla="*/ 0 w 28575"/>
                  <a:gd name="T1" fmla="*/ 461 h 42863"/>
                  <a:gd name="T2" fmla="*/ 269 w 28575"/>
                  <a:gd name="T3" fmla="*/ 0 h 42863"/>
                  <a:gd name="T4" fmla="*/ 0 60000 65536"/>
                  <a:gd name="T5" fmla="*/ 0 60000 65536"/>
                  <a:gd name="T6" fmla="*/ 0 w 28575"/>
                  <a:gd name="T7" fmla="*/ 0 h 42863"/>
                  <a:gd name="T8" fmla="*/ 28575 w 28575"/>
                  <a:gd name="T9" fmla="*/ 42863 h 42863"/>
                </a:gdLst>
                <a:ahLst/>
                <a:cxnLst>
                  <a:cxn ang="T4">
                    <a:pos x="T0" y="T1"/>
                  </a:cxn>
                  <a:cxn ang="T5">
                    <a:pos x="T2" y="T3"/>
                  </a:cxn>
                </a:cxnLst>
                <a:rect l="T6" t="T7" r="T8" b="T9"/>
                <a:pathLst>
                  <a:path w="28575" h="42863">
                    <a:moveTo>
                      <a:pt x="0" y="42863"/>
                    </a:moveTo>
                    <a:lnTo>
                      <a:pt x="28575" y="0"/>
                    </a:lnTo>
                  </a:path>
                </a:pathLst>
              </a:custGeom>
              <a:noFill/>
              <a:ln w="9525">
                <a:solidFill>
                  <a:srgbClr val="000000"/>
                </a:solidFill>
                <a:miter lim="800000"/>
                <a:headEnd/>
                <a:tailEnd/>
              </a:ln>
            </p:spPr>
            <p:txBody>
              <a:bodyPr anchor="ctr"/>
              <a:lstStyle/>
              <a:p>
                <a:endParaRPr lang="de-DE"/>
              </a:p>
            </p:txBody>
          </p:sp>
          <p:sp>
            <p:nvSpPr>
              <p:cNvPr id="51" name="Freihandform 38"/>
              <p:cNvSpPr>
                <a:spLocks/>
              </p:cNvSpPr>
              <p:nvPr/>
            </p:nvSpPr>
            <p:spPr bwMode="auto">
              <a:xfrm>
                <a:off x="8493" y="8411"/>
                <a:ext cx="44" cy="555"/>
              </a:xfrm>
              <a:custGeom>
                <a:avLst/>
                <a:gdLst>
                  <a:gd name="T0" fmla="*/ 40 w 4763"/>
                  <a:gd name="T1" fmla="*/ 563 h 54769"/>
                  <a:gd name="T2" fmla="*/ 0 w 4763"/>
                  <a:gd name="T3" fmla="*/ 0 h 54769"/>
                  <a:gd name="T4" fmla="*/ 0 60000 65536"/>
                  <a:gd name="T5" fmla="*/ 0 60000 65536"/>
                  <a:gd name="T6" fmla="*/ 0 w 4763"/>
                  <a:gd name="T7" fmla="*/ 0 h 54769"/>
                  <a:gd name="T8" fmla="*/ 4763 w 4763"/>
                  <a:gd name="T9" fmla="*/ 54769 h 54769"/>
                </a:gdLst>
                <a:ahLst/>
                <a:cxnLst>
                  <a:cxn ang="T4">
                    <a:pos x="T0" y="T1"/>
                  </a:cxn>
                  <a:cxn ang="T5">
                    <a:pos x="T2" y="T3"/>
                  </a:cxn>
                </a:cxnLst>
                <a:rect l="T6" t="T7" r="T8" b="T9"/>
                <a:pathLst>
                  <a:path w="4763" h="54769">
                    <a:moveTo>
                      <a:pt x="4763" y="54769"/>
                    </a:moveTo>
                    <a:lnTo>
                      <a:pt x="0" y="0"/>
                    </a:lnTo>
                  </a:path>
                </a:pathLst>
              </a:custGeom>
              <a:noFill/>
              <a:ln w="9525">
                <a:solidFill>
                  <a:srgbClr val="000000"/>
                </a:solidFill>
                <a:miter lim="800000"/>
                <a:headEnd/>
                <a:tailEnd/>
              </a:ln>
            </p:spPr>
            <p:txBody>
              <a:bodyPr anchor="ctr"/>
              <a:lstStyle/>
              <a:p>
                <a:endParaRPr lang="de-DE"/>
              </a:p>
            </p:txBody>
          </p:sp>
          <p:sp>
            <p:nvSpPr>
              <p:cNvPr id="52" name="Freihandform 39"/>
              <p:cNvSpPr>
                <a:spLocks/>
              </p:cNvSpPr>
              <p:nvPr/>
            </p:nvSpPr>
            <p:spPr bwMode="auto">
              <a:xfrm>
                <a:off x="8669" y="8480"/>
                <a:ext cx="102" cy="587"/>
              </a:xfrm>
              <a:custGeom>
                <a:avLst/>
                <a:gdLst>
                  <a:gd name="T0" fmla="*/ 110 w 9525"/>
                  <a:gd name="T1" fmla="*/ 579 h 59531"/>
                  <a:gd name="T2" fmla="*/ 0 w 9525"/>
                  <a:gd name="T3" fmla="*/ 0 h 59531"/>
                  <a:gd name="T4" fmla="*/ 0 60000 65536"/>
                  <a:gd name="T5" fmla="*/ 0 60000 65536"/>
                  <a:gd name="T6" fmla="*/ 0 w 9525"/>
                  <a:gd name="T7" fmla="*/ 0 h 59531"/>
                  <a:gd name="T8" fmla="*/ 9525 w 9525"/>
                  <a:gd name="T9" fmla="*/ 59531 h 59531"/>
                </a:gdLst>
                <a:ahLst/>
                <a:cxnLst>
                  <a:cxn ang="T4">
                    <a:pos x="T0" y="T1"/>
                  </a:cxn>
                  <a:cxn ang="T5">
                    <a:pos x="T2" y="T3"/>
                  </a:cxn>
                </a:cxnLst>
                <a:rect l="T6" t="T7" r="T8" b="T9"/>
                <a:pathLst>
                  <a:path w="9525" h="59531">
                    <a:moveTo>
                      <a:pt x="9525" y="59531"/>
                    </a:moveTo>
                    <a:lnTo>
                      <a:pt x="0" y="0"/>
                    </a:lnTo>
                  </a:path>
                </a:pathLst>
              </a:custGeom>
              <a:noFill/>
              <a:ln w="9525">
                <a:solidFill>
                  <a:srgbClr val="000000"/>
                </a:solidFill>
                <a:miter lim="800000"/>
                <a:headEnd/>
                <a:tailEnd/>
              </a:ln>
            </p:spPr>
            <p:txBody>
              <a:bodyPr anchor="ctr"/>
              <a:lstStyle/>
              <a:p>
                <a:endParaRPr lang="de-DE"/>
              </a:p>
            </p:txBody>
          </p:sp>
          <p:sp>
            <p:nvSpPr>
              <p:cNvPr id="53" name="Freihandform 40"/>
              <p:cNvSpPr>
                <a:spLocks/>
              </p:cNvSpPr>
              <p:nvPr/>
            </p:nvSpPr>
            <p:spPr bwMode="auto">
              <a:xfrm>
                <a:off x="8904" y="8602"/>
                <a:ext cx="59" cy="619"/>
              </a:xfrm>
              <a:custGeom>
                <a:avLst/>
                <a:gdLst>
                  <a:gd name="T0" fmla="*/ 72 w 4762"/>
                  <a:gd name="T1" fmla="*/ 619 h 61912"/>
                  <a:gd name="T2" fmla="*/ 0 w 4762"/>
                  <a:gd name="T3" fmla="*/ 0 h 61912"/>
                  <a:gd name="T4" fmla="*/ 0 60000 65536"/>
                  <a:gd name="T5" fmla="*/ 0 60000 65536"/>
                  <a:gd name="T6" fmla="*/ 0 w 4762"/>
                  <a:gd name="T7" fmla="*/ 0 h 61912"/>
                  <a:gd name="T8" fmla="*/ 4762 w 4762"/>
                  <a:gd name="T9" fmla="*/ 61912 h 61912"/>
                </a:gdLst>
                <a:ahLst/>
                <a:cxnLst>
                  <a:cxn ang="T4">
                    <a:pos x="T0" y="T1"/>
                  </a:cxn>
                  <a:cxn ang="T5">
                    <a:pos x="T2" y="T3"/>
                  </a:cxn>
                </a:cxnLst>
                <a:rect l="T6" t="T7" r="T8" b="T9"/>
                <a:pathLst>
                  <a:path w="4762" h="61912">
                    <a:moveTo>
                      <a:pt x="4762" y="61912"/>
                    </a:moveTo>
                    <a:lnTo>
                      <a:pt x="0" y="0"/>
                    </a:lnTo>
                  </a:path>
                </a:pathLst>
              </a:custGeom>
              <a:noFill/>
              <a:ln w="9525">
                <a:solidFill>
                  <a:srgbClr val="000000"/>
                </a:solidFill>
                <a:miter lim="800000"/>
                <a:headEnd/>
                <a:tailEnd/>
              </a:ln>
            </p:spPr>
            <p:txBody>
              <a:bodyPr anchor="ctr"/>
              <a:lstStyle/>
              <a:p>
                <a:endParaRPr lang="de-DE"/>
              </a:p>
            </p:txBody>
          </p:sp>
          <p:sp>
            <p:nvSpPr>
              <p:cNvPr id="54" name="Freihandform 41"/>
              <p:cNvSpPr>
                <a:spLocks/>
              </p:cNvSpPr>
              <p:nvPr/>
            </p:nvSpPr>
            <p:spPr bwMode="auto">
              <a:xfrm>
                <a:off x="9087" y="8688"/>
                <a:ext cx="117" cy="571"/>
              </a:xfrm>
              <a:custGeom>
                <a:avLst/>
                <a:gdLst>
                  <a:gd name="T0" fmla="*/ 115 w 11907"/>
                  <a:gd name="T1" fmla="*/ 571 h 57150"/>
                  <a:gd name="T2" fmla="*/ 0 w 11907"/>
                  <a:gd name="T3" fmla="*/ 0 h 57150"/>
                  <a:gd name="T4" fmla="*/ 0 60000 65536"/>
                  <a:gd name="T5" fmla="*/ 0 60000 65536"/>
                  <a:gd name="T6" fmla="*/ 0 w 11907"/>
                  <a:gd name="T7" fmla="*/ 0 h 57150"/>
                  <a:gd name="T8" fmla="*/ 11907 w 11907"/>
                  <a:gd name="T9" fmla="*/ 57150 h 57150"/>
                </a:gdLst>
                <a:ahLst/>
                <a:cxnLst>
                  <a:cxn ang="T4">
                    <a:pos x="T0" y="T1"/>
                  </a:cxn>
                  <a:cxn ang="T5">
                    <a:pos x="T2" y="T3"/>
                  </a:cxn>
                </a:cxnLst>
                <a:rect l="T6" t="T7" r="T8" b="T9"/>
                <a:pathLst>
                  <a:path w="11907" h="57150">
                    <a:moveTo>
                      <a:pt x="11907" y="57150"/>
                    </a:moveTo>
                    <a:lnTo>
                      <a:pt x="0" y="0"/>
                    </a:lnTo>
                  </a:path>
                </a:pathLst>
              </a:custGeom>
              <a:noFill/>
              <a:ln w="9525">
                <a:solidFill>
                  <a:srgbClr val="000000"/>
                </a:solidFill>
                <a:miter lim="800000"/>
                <a:headEnd/>
                <a:tailEnd/>
              </a:ln>
            </p:spPr>
            <p:txBody>
              <a:bodyPr anchor="ctr"/>
              <a:lstStyle/>
              <a:p>
                <a:endParaRPr lang="de-DE"/>
              </a:p>
            </p:txBody>
          </p:sp>
        </p:grpSp>
        <p:sp>
          <p:nvSpPr>
            <p:cNvPr id="42" name="Bogen 29"/>
            <p:cNvSpPr>
              <a:spLocks/>
            </p:cNvSpPr>
            <p:nvPr/>
          </p:nvSpPr>
          <p:spPr bwMode="auto">
            <a:xfrm rot="219533" flipH="1">
              <a:off x="6620440" y="524720"/>
              <a:ext cx="306657" cy="172720"/>
            </a:xfrm>
            <a:custGeom>
              <a:avLst/>
              <a:gdLst>
                <a:gd name="T0" fmla="*/ 43 w 423862"/>
                <a:gd name="T1" fmla="*/ 971 h 242807"/>
                <a:gd name="T2" fmla="*/ 2154 w 423862"/>
                <a:gd name="T3" fmla="*/ 0 h 242807"/>
                <a:gd name="T4" fmla="*/ 4227 w 423862"/>
                <a:gd name="T5" fmla="*/ 1089 h 242807"/>
                <a:gd name="T6" fmla="*/ 0 60000 65536"/>
                <a:gd name="T7" fmla="*/ 0 60000 65536"/>
                <a:gd name="T8" fmla="*/ 0 60000 65536"/>
                <a:gd name="T9" fmla="*/ 0 w 423862"/>
                <a:gd name="T10" fmla="*/ 0 h 242807"/>
                <a:gd name="T11" fmla="*/ 423862 w 423862"/>
                <a:gd name="T12" fmla="*/ 242807 h 242807"/>
              </a:gdLst>
              <a:ahLst/>
              <a:cxnLst>
                <a:cxn ang="T6">
                  <a:pos x="T0" y="T1"/>
                </a:cxn>
                <a:cxn ang="T7">
                  <a:pos x="T2" y="T3"/>
                </a:cxn>
                <a:cxn ang="T8">
                  <a:pos x="T4" y="T5"/>
                </a:cxn>
              </a:cxnLst>
              <a:rect l="T9" t="T10" r="T11" b="T12"/>
              <a:pathLst>
                <a:path w="423862" h="242807" stroke="0">
                  <a:moveTo>
                    <a:pt x="4274" y="97144"/>
                  </a:moveTo>
                  <a:cubicBezTo>
                    <a:pt x="24661" y="39878"/>
                    <a:pt x="113381" y="-939"/>
                    <a:pt x="215392" y="15"/>
                  </a:cubicBezTo>
                  <a:cubicBezTo>
                    <a:pt x="322646" y="1019"/>
                    <a:pt x="411678" y="47770"/>
                    <a:pt x="422733" y="108891"/>
                  </a:cubicBezTo>
                  <a:lnTo>
                    <a:pt x="211931" y="121404"/>
                  </a:lnTo>
                  <a:lnTo>
                    <a:pt x="4274" y="97144"/>
                  </a:lnTo>
                  <a:close/>
                </a:path>
                <a:path w="423862" h="242807" fill="none">
                  <a:moveTo>
                    <a:pt x="4274" y="97144"/>
                  </a:moveTo>
                  <a:cubicBezTo>
                    <a:pt x="24661" y="39878"/>
                    <a:pt x="113381" y="-939"/>
                    <a:pt x="215392" y="15"/>
                  </a:cubicBezTo>
                  <a:cubicBezTo>
                    <a:pt x="322646" y="1019"/>
                    <a:pt x="411678" y="47770"/>
                    <a:pt x="422733" y="108891"/>
                  </a:cubicBezTo>
                </a:path>
              </a:pathLst>
            </a:custGeom>
            <a:solidFill>
              <a:srgbClr val="C00000"/>
            </a:solidFill>
            <a:ln w="9525">
              <a:solidFill>
                <a:srgbClr val="000000"/>
              </a:solidFill>
              <a:miter lim="800000"/>
              <a:headEnd/>
              <a:tailEnd/>
            </a:ln>
          </p:spPr>
          <p:txBody>
            <a:bodyPr anchor="ctr"/>
            <a:lstStyle/>
            <a:p>
              <a:endParaRPr lang="de-DE"/>
            </a:p>
          </p:txBody>
        </p:sp>
        <p:sp>
          <p:nvSpPr>
            <p:cNvPr id="43" name="Bogen 30"/>
            <p:cNvSpPr>
              <a:spLocks/>
            </p:cNvSpPr>
            <p:nvPr/>
          </p:nvSpPr>
          <p:spPr bwMode="auto">
            <a:xfrm rot="11002708" flipH="1">
              <a:off x="6607777" y="559719"/>
              <a:ext cx="322793" cy="62102"/>
            </a:xfrm>
            <a:custGeom>
              <a:avLst/>
              <a:gdLst>
                <a:gd name="T0" fmla="*/ 144 w 446088"/>
                <a:gd name="T1" fmla="*/ 282 h 87283"/>
                <a:gd name="T2" fmla="*/ 2239 w 446088"/>
                <a:gd name="T3" fmla="*/ 0 h 87283"/>
                <a:gd name="T4" fmla="*/ 4431 w 446088"/>
                <a:gd name="T5" fmla="*/ 365 h 87283"/>
                <a:gd name="T6" fmla="*/ 0 60000 65536"/>
                <a:gd name="T7" fmla="*/ 0 60000 65536"/>
                <a:gd name="T8" fmla="*/ 0 60000 65536"/>
                <a:gd name="T9" fmla="*/ 0 w 446088"/>
                <a:gd name="T10" fmla="*/ 0 h 87283"/>
                <a:gd name="T11" fmla="*/ 446088 w 446088"/>
                <a:gd name="T12" fmla="*/ 87283 h 87283"/>
              </a:gdLst>
              <a:ahLst/>
              <a:cxnLst>
                <a:cxn ang="T6">
                  <a:pos x="T0" y="T1"/>
                </a:cxn>
                <a:cxn ang="T7">
                  <a:pos x="T2" y="T3"/>
                </a:cxn>
                <a:cxn ang="T8">
                  <a:pos x="T4" y="T5"/>
                </a:cxn>
              </a:cxnLst>
              <a:rect l="T9" t="T10" r="T11" b="T12"/>
              <a:pathLst>
                <a:path w="446088" h="87283" stroke="0">
                  <a:moveTo>
                    <a:pt x="14362" y="28234"/>
                  </a:moveTo>
                  <a:cubicBezTo>
                    <a:pt x="47242" y="11184"/>
                    <a:pt x="130807" y="-74"/>
                    <a:pt x="223943" y="-1"/>
                  </a:cubicBezTo>
                  <a:cubicBezTo>
                    <a:pt x="332676" y="85"/>
                    <a:pt x="425248" y="15499"/>
                    <a:pt x="443071" y="36487"/>
                  </a:cubicBezTo>
                  <a:lnTo>
                    <a:pt x="223044" y="43642"/>
                  </a:lnTo>
                  <a:lnTo>
                    <a:pt x="14362" y="28234"/>
                  </a:lnTo>
                  <a:close/>
                </a:path>
                <a:path w="446088" h="87283" fill="none">
                  <a:moveTo>
                    <a:pt x="14362" y="28234"/>
                  </a:moveTo>
                  <a:cubicBezTo>
                    <a:pt x="47242" y="11184"/>
                    <a:pt x="130807" y="-74"/>
                    <a:pt x="223943" y="-1"/>
                  </a:cubicBezTo>
                  <a:cubicBezTo>
                    <a:pt x="332676" y="85"/>
                    <a:pt x="425248" y="15499"/>
                    <a:pt x="443071" y="36487"/>
                  </a:cubicBezTo>
                </a:path>
              </a:pathLst>
            </a:custGeom>
            <a:solidFill>
              <a:srgbClr val="C00000"/>
            </a:solidFill>
            <a:ln w="9525">
              <a:solidFill>
                <a:srgbClr val="000000"/>
              </a:solidFill>
              <a:miter lim="800000"/>
              <a:headEnd/>
              <a:tailEnd/>
            </a:ln>
          </p:spPr>
          <p:txBody>
            <a:bodyPr rot="10800000" anchor="ctr"/>
            <a:lstStyle/>
            <a:p>
              <a:endParaRPr lang="de-DE"/>
            </a:p>
          </p:txBody>
        </p:sp>
      </p:grpSp>
      <p:sp>
        <p:nvSpPr>
          <p:cNvPr id="16" name="Textfeld 2099"/>
          <p:cNvSpPr txBox="1">
            <a:spLocks noChangeArrowheads="1"/>
          </p:cNvSpPr>
          <p:nvPr/>
        </p:nvSpPr>
        <p:spPr bwMode="auto">
          <a:xfrm>
            <a:off x="6733570" y="1075383"/>
            <a:ext cx="2827942" cy="769441"/>
          </a:xfrm>
          <a:prstGeom prst="rect">
            <a:avLst/>
          </a:prstGeom>
          <a:noFill/>
          <a:ln w="9525">
            <a:noFill/>
            <a:miter lim="800000"/>
            <a:headEnd/>
            <a:tailEnd/>
          </a:ln>
        </p:spPr>
        <p:txBody>
          <a:bodyPr wrap="square">
            <a:spAutoFit/>
          </a:bodyPr>
          <a:lstStyle/>
          <a:p>
            <a:pPr algn="r" eaLnBrk="0" hangingPunct="0"/>
            <a:r>
              <a:rPr lang="de-DE" sz="2400" b="1" dirty="0" smtClean="0">
                <a:solidFill>
                  <a:srgbClr val="8CB400"/>
                </a:solidFill>
                <a:latin typeface="Arial" panose="020B0604020202020204" pitchFamily="34" charset="0"/>
                <a:ea typeface="Times New Roman" pitchFamily="18" charset="0"/>
                <a:cs typeface="Arial" panose="020B0604020202020204" pitchFamily="34" charset="0"/>
              </a:rPr>
              <a:t>F    </a:t>
            </a:r>
            <a:r>
              <a:rPr lang="de-DE" sz="2400" b="1" dirty="0" err="1" smtClean="0">
                <a:solidFill>
                  <a:srgbClr val="8CB400"/>
                </a:solidFill>
                <a:latin typeface="Arial" panose="020B0604020202020204" pitchFamily="34" charset="0"/>
                <a:ea typeface="Times New Roman" pitchFamily="18" charset="0"/>
                <a:cs typeface="Arial" panose="020B0604020202020204" pitchFamily="34" charset="0"/>
              </a:rPr>
              <a:t>rderverein</a:t>
            </a:r>
            <a:endParaRPr lang="de-DE" sz="2400" b="1" dirty="0" smtClean="0">
              <a:solidFill>
                <a:srgbClr val="8CB400"/>
              </a:solidFill>
              <a:latin typeface="Arial" panose="020B0604020202020204" pitchFamily="34" charset="0"/>
              <a:ea typeface="Times New Roman" pitchFamily="18" charset="0"/>
              <a:cs typeface="Arial" panose="020B0604020202020204" pitchFamily="34" charset="0"/>
            </a:endParaRPr>
          </a:p>
          <a:p>
            <a:pPr algn="r" eaLnBrk="0" hangingPunct="0">
              <a:lnSpc>
                <a:spcPts val="600"/>
              </a:lnSpc>
            </a:pPr>
            <a:endParaRPr lang="de-DE" sz="1100" b="1" dirty="0" smtClean="0">
              <a:solidFill>
                <a:srgbClr val="000000"/>
              </a:solidFill>
              <a:latin typeface="Arial" pitchFamily="34" charset="0"/>
              <a:ea typeface="Times New Roman" pitchFamily="18" charset="0"/>
              <a:cs typeface="Arial" pitchFamily="34" charset="0"/>
            </a:endParaRPr>
          </a:p>
          <a:p>
            <a:pPr algn="r" eaLnBrk="0" hangingPunct="0">
              <a:lnSpc>
                <a:spcPts val="600"/>
              </a:lnSpc>
            </a:pPr>
            <a:endParaRPr lang="de-DE" sz="1100" b="1" dirty="0">
              <a:solidFill>
                <a:srgbClr val="000000"/>
              </a:solidFill>
              <a:latin typeface="Arial" pitchFamily="34" charset="0"/>
              <a:ea typeface="Times New Roman" pitchFamily="18" charset="0"/>
              <a:cs typeface="Arial" pitchFamily="34" charset="0"/>
            </a:endParaRPr>
          </a:p>
          <a:p>
            <a:pPr algn="r" eaLnBrk="0" hangingPunct="0">
              <a:lnSpc>
                <a:spcPts val="600"/>
              </a:lnSpc>
            </a:pPr>
            <a:r>
              <a:rPr lang="de-DE" sz="1100" b="1" dirty="0" smtClean="0">
                <a:solidFill>
                  <a:srgbClr val="000000"/>
                </a:solidFill>
                <a:latin typeface="Arial" pitchFamily="34" charset="0"/>
                <a:ea typeface="Times New Roman" pitchFamily="18" charset="0"/>
                <a:cs typeface="Arial" pitchFamily="34" charset="0"/>
              </a:rPr>
              <a:t>der Grundschule 7- Alt Wolfsburg e.V.</a:t>
            </a:r>
          </a:p>
          <a:p>
            <a:pPr algn="r" eaLnBrk="0" hangingPunct="0">
              <a:lnSpc>
                <a:spcPts val="600"/>
              </a:lnSpc>
            </a:pPr>
            <a:endParaRPr lang="de-DE" sz="1100" dirty="0">
              <a:latin typeface="Arial" pitchFamily="34" charset="0"/>
              <a:cs typeface="Arial" pitchFamily="34" charset="0"/>
            </a:endParaRPr>
          </a:p>
        </p:txBody>
      </p:sp>
      <p:pic>
        <p:nvPicPr>
          <p:cNvPr id="173" name="Grafik 172" descr="a12__HP.jpg"/>
          <p:cNvPicPr>
            <a:picLocks noChangeAspect="1"/>
          </p:cNvPicPr>
          <p:nvPr/>
        </p:nvPicPr>
        <p:blipFill>
          <a:blip r:embed="rId3" cstate="print"/>
          <a:stretch>
            <a:fillRect/>
          </a:stretch>
        </p:blipFill>
        <p:spPr>
          <a:xfrm>
            <a:off x="6747867" y="4653136"/>
            <a:ext cx="1512168" cy="1134125"/>
          </a:xfrm>
          <a:prstGeom prst="rect">
            <a:avLst/>
          </a:prstGeom>
          <a:ln w="19050">
            <a:solidFill>
              <a:schemeClr val="bg1"/>
            </a:solidFill>
          </a:ln>
        </p:spPr>
      </p:pic>
      <p:pic>
        <p:nvPicPr>
          <p:cNvPr id="118" name="Grafik 117" descr="1_1_HP.jpg"/>
          <p:cNvPicPr>
            <a:picLocks noChangeAspect="1"/>
          </p:cNvPicPr>
          <p:nvPr/>
        </p:nvPicPr>
        <p:blipFill>
          <a:blip r:embed="rId4" cstate="print"/>
          <a:stretch>
            <a:fillRect/>
          </a:stretch>
        </p:blipFill>
        <p:spPr>
          <a:xfrm>
            <a:off x="8327851" y="4661613"/>
            <a:ext cx="1512168" cy="1134126"/>
          </a:xfrm>
          <a:prstGeom prst="rect">
            <a:avLst/>
          </a:prstGeom>
          <a:ln w="19050">
            <a:solidFill>
              <a:schemeClr val="bg1"/>
            </a:solidFill>
          </a:ln>
        </p:spPr>
      </p:pic>
      <p:sp>
        <p:nvSpPr>
          <p:cNvPr id="126" name="Textfeld 125"/>
          <p:cNvSpPr txBox="1"/>
          <p:nvPr/>
        </p:nvSpPr>
        <p:spPr>
          <a:xfrm>
            <a:off x="5053622" y="1901974"/>
            <a:ext cx="1411546" cy="338554"/>
          </a:xfrm>
          <a:prstGeom prst="rect">
            <a:avLst/>
          </a:prstGeom>
          <a:noFill/>
        </p:spPr>
        <p:txBody>
          <a:bodyPr wrap="square" lIns="0" tIns="0" rIns="0" bIns="0" rtlCol="0">
            <a:spAutoFit/>
          </a:bodyPr>
          <a:lstStyle/>
          <a:p>
            <a:r>
              <a:rPr lang="de-DE" sz="1100" dirty="0" smtClean="0">
                <a:sym typeface="Wingdings" panose="05000000000000000000" pitchFamily="2" charset="2"/>
              </a:rPr>
              <a:t>siehe auch </a:t>
            </a:r>
            <a:r>
              <a:rPr lang="de-DE" sz="1100" dirty="0" smtClean="0"/>
              <a:t>Pinnwand (orange) in der GS7</a:t>
            </a:r>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5779" y="3632488"/>
            <a:ext cx="984785" cy="893862"/>
          </a:xfrm>
          <a:prstGeom prst="rect">
            <a:avLst/>
          </a:prstGeom>
        </p:spPr>
      </p:pic>
      <p:pic>
        <p:nvPicPr>
          <p:cNvPr id="11" name="Grafik 10" descr="IMG_5883.JPG"/>
          <p:cNvPicPr>
            <a:picLocks noChangeAspect="1"/>
          </p:cNvPicPr>
          <p:nvPr/>
        </p:nvPicPr>
        <p:blipFill rotWithShape="1">
          <a:blip r:embed="rId6" cstate="print"/>
          <a:srcRect l="-372" r="7524"/>
          <a:stretch/>
        </p:blipFill>
        <p:spPr>
          <a:xfrm>
            <a:off x="5961112" y="1817390"/>
            <a:ext cx="3888432" cy="3140968"/>
          </a:xfrm>
          <a:prstGeom prst="rect">
            <a:avLst/>
          </a:prstGeom>
          <a:effectLst>
            <a:softEdge rad="635000"/>
          </a:effectLst>
        </p:spPr>
      </p:pic>
      <p:pic>
        <p:nvPicPr>
          <p:cNvPr id="123" name="Grafik 122" descr="IMG_6562.JPG"/>
          <p:cNvPicPr>
            <a:picLocks noChangeAspect="1"/>
          </p:cNvPicPr>
          <p:nvPr/>
        </p:nvPicPr>
        <p:blipFill rotWithShape="1">
          <a:blip r:embed="rId7" cstate="print"/>
          <a:srcRect l="3919" t="2954" r="5504" b="8137"/>
          <a:stretch/>
        </p:blipFill>
        <p:spPr>
          <a:xfrm>
            <a:off x="5053621" y="2266540"/>
            <a:ext cx="1321949" cy="973202"/>
          </a:xfrm>
          <a:prstGeom prst="rect">
            <a:avLst/>
          </a:prstGeom>
        </p:spPr>
      </p:pic>
      <p:sp>
        <p:nvSpPr>
          <p:cNvPr id="124" name="Textfeld 123"/>
          <p:cNvSpPr txBox="1"/>
          <p:nvPr/>
        </p:nvSpPr>
        <p:spPr>
          <a:xfrm rot="827934">
            <a:off x="5256458" y="3199139"/>
            <a:ext cx="930805" cy="241980"/>
          </a:xfrm>
          <a:prstGeom prst="rect">
            <a:avLst/>
          </a:prstGeom>
          <a:solidFill>
            <a:srgbClr val="FFFF66"/>
          </a:solidFill>
          <a:ln w="6350">
            <a:solidFill>
              <a:schemeClr val="tx1"/>
            </a:solidFill>
          </a:ln>
        </p:spPr>
        <p:txBody>
          <a:bodyPr wrap="square" lIns="36000" tIns="36000" rIns="36000" bIns="36000" rtlCol="0">
            <a:spAutoFit/>
          </a:bodyPr>
          <a:lstStyle/>
          <a:p>
            <a:r>
              <a:rPr lang="de-DE" sz="1100" dirty="0" smtClean="0">
                <a:sym typeface="Wingdings" panose="05000000000000000000" pitchFamily="2" charset="2"/>
              </a:rPr>
              <a:t> </a:t>
            </a:r>
            <a:r>
              <a:rPr lang="de-DE" sz="1100" dirty="0" smtClean="0"/>
              <a:t>Postkasten</a:t>
            </a:r>
          </a:p>
        </p:txBody>
      </p:sp>
      <p:sp>
        <p:nvSpPr>
          <p:cNvPr id="25" name="Textfeld 24"/>
          <p:cNvSpPr txBox="1"/>
          <p:nvPr/>
        </p:nvSpPr>
        <p:spPr>
          <a:xfrm>
            <a:off x="3296815" y="-1737"/>
            <a:ext cx="3451051" cy="7048083"/>
          </a:xfrm>
          <a:prstGeom prst="rect">
            <a:avLst/>
          </a:prstGeom>
          <a:noFill/>
        </p:spPr>
        <p:txBody>
          <a:bodyPr wrap="square" rtlCol="0">
            <a:spAutoFit/>
          </a:bodyPr>
          <a:lstStyle/>
          <a:p>
            <a:r>
              <a:rPr lang="de-DE" sz="2000" b="1" dirty="0" smtClean="0">
                <a:solidFill>
                  <a:srgbClr val="8CB400"/>
                </a:solidFill>
                <a:latin typeface="Arial" panose="020B0604020202020204" pitchFamily="34" charset="0"/>
                <a:cs typeface="Arial" panose="020B0604020202020204" pitchFamily="34" charset="0"/>
              </a:rPr>
              <a:t>Danke…</a:t>
            </a:r>
          </a:p>
          <a:p>
            <a:endParaRPr lang="de-DE" sz="600" dirty="0" smtClean="0">
              <a:latin typeface="Arial" pitchFamily="34" charset="0"/>
              <a:cs typeface="Arial" pitchFamily="34" charset="0"/>
            </a:endParaRPr>
          </a:p>
          <a:p>
            <a:r>
              <a:rPr lang="de-DE" sz="1100" dirty="0" smtClean="0">
                <a:latin typeface="Arial" pitchFamily="34" charset="0"/>
                <a:cs typeface="Arial" pitchFamily="34" charset="0"/>
              </a:rPr>
              <a:t>…für Ihre Unterstützung!</a:t>
            </a:r>
            <a:r>
              <a:rPr lang="de-DE" sz="1100" dirty="0" smtClean="0">
                <a:ln>
                  <a:solidFill>
                    <a:schemeClr val="tx1">
                      <a:alpha val="40000"/>
                    </a:schemeClr>
                  </a:solidFill>
                </a:ln>
                <a:latin typeface="Arial" pitchFamily="34" charset="0"/>
                <a:cs typeface="Arial" pitchFamily="34" charset="0"/>
              </a:rPr>
              <a:t/>
            </a:r>
            <a:br>
              <a:rPr lang="de-DE" sz="1100" dirty="0" smtClean="0">
                <a:ln>
                  <a:solidFill>
                    <a:schemeClr val="tx1">
                      <a:alpha val="40000"/>
                    </a:schemeClr>
                  </a:solidFill>
                </a:ln>
                <a:latin typeface="Arial" pitchFamily="34" charset="0"/>
                <a:cs typeface="Arial" pitchFamily="34" charset="0"/>
              </a:rPr>
            </a:br>
            <a:endParaRPr lang="de-DE" sz="600" dirty="0" smtClean="0">
              <a:ln>
                <a:solidFill>
                  <a:schemeClr val="tx1">
                    <a:alpha val="40000"/>
                  </a:schemeClr>
                </a:solidFill>
              </a:ln>
              <a:latin typeface="Arial" pitchFamily="34" charset="0"/>
              <a:cs typeface="Arial" pitchFamily="34" charset="0"/>
            </a:endParaRPr>
          </a:p>
          <a:p>
            <a:r>
              <a:rPr lang="de-DE" sz="1100" dirty="0" smtClean="0">
                <a:latin typeface="Arial" pitchFamily="34" charset="0"/>
                <a:cs typeface="Arial" pitchFamily="34" charset="0"/>
              </a:rPr>
              <a:t>Nur so können auch in Zukunft zusätzliche Projekte für unsere Kinder verwirklicht werden.</a:t>
            </a:r>
          </a:p>
          <a:p>
            <a:r>
              <a:rPr lang="de-DE" sz="600" dirty="0" smtClean="0">
                <a:ln>
                  <a:solidFill>
                    <a:schemeClr val="tx1">
                      <a:alpha val="40000"/>
                    </a:schemeClr>
                  </a:solidFill>
                </a:ln>
                <a:latin typeface="Arial" pitchFamily="34" charset="0"/>
                <a:cs typeface="Arial" pitchFamily="34" charset="0"/>
              </a:rPr>
              <a:t/>
            </a:r>
            <a:br>
              <a:rPr lang="de-DE" sz="600" dirty="0" smtClean="0">
                <a:ln>
                  <a:solidFill>
                    <a:schemeClr val="tx1">
                      <a:alpha val="40000"/>
                    </a:schemeClr>
                  </a:solidFill>
                </a:ln>
                <a:latin typeface="Arial" pitchFamily="34" charset="0"/>
                <a:cs typeface="Arial" pitchFamily="34" charset="0"/>
              </a:rPr>
            </a:br>
            <a:r>
              <a:rPr lang="de-DE" sz="1100" dirty="0" smtClean="0">
                <a:latin typeface="Arial" pitchFamily="34" charset="0"/>
                <a:cs typeface="Arial" pitchFamily="34" charset="0"/>
              </a:rPr>
              <a:t>Wenn Sie noch mehr über den</a:t>
            </a:r>
            <a:r>
              <a:rPr lang="de-DE" sz="1100" dirty="0" smtClean="0">
                <a:solidFill>
                  <a:srgbClr val="8CB400"/>
                </a:solidFill>
                <a:latin typeface="Arial" pitchFamily="34" charset="0"/>
                <a:cs typeface="Arial" pitchFamily="34" charset="0"/>
              </a:rPr>
              <a:t> </a:t>
            </a:r>
            <a:r>
              <a:rPr lang="de-DE" sz="1100" b="1" dirty="0">
                <a:solidFill>
                  <a:srgbClr val="8CB400"/>
                </a:solidFill>
                <a:latin typeface="Arial" pitchFamily="34" charset="0"/>
                <a:cs typeface="Arial" pitchFamily="34" charset="0"/>
              </a:rPr>
              <a:t>Förderverein der Grundschule 7 </a:t>
            </a:r>
            <a:r>
              <a:rPr lang="de-DE" sz="1100" b="1" dirty="0" smtClean="0">
                <a:solidFill>
                  <a:srgbClr val="8CB400"/>
                </a:solidFill>
                <a:latin typeface="Arial" pitchFamily="34" charset="0"/>
                <a:cs typeface="Arial" pitchFamily="34" charset="0"/>
              </a:rPr>
              <a:t>– Alt- </a:t>
            </a:r>
            <a:r>
              <a:rPr lang="de-DE" sz="1100" b="1" dirty="0">
                <a:solidFill>
                  <a:srgbClr val="8CB400"/>
                </a:solidFill>
                <a:latin typeface="Arial" pitchFamily="34" charset="0"/>
                <a:cs typeface="Arial" pitchFamily="34" charset="0"/>
              </a:rPr>
              <a:t>Wolfsburg e.V. </a:t>
            </a:r>
            <a:r>
              <a:rPr lang="de-DE" sz="1100" dirty="0" smtClean="0">
                <a:latin typeface="Arial" pitchFamily="34" charset="0"/>
                <a:cs typeface="Arial" pitchFamily="34" charset="0"/>
              </a:rPr>
              <a:t>wissen möchten, können Sie sich gerne an uns wenden.</a:t>
            </a:r>
          </a:p>
          <a:p>
            <a:endParaRPr lang="de-DE" sz="600" dirty="0" smtClean="0">
              <a:latin typeface="Arial" pitchFamily="34" charset="0"/>
              <a:cs typeface="Arial" pitchFamily="34" charset="0"/>
            </a:endParaRPr>
          </a:p>
          <a:p>
            <a:pPr>
              <a:tabLst>
                <a:tab pos="3048000" algn="r"/>
              </a:tabLst>
            </a:pPr>
            <a:r>
              <a:rPr lang="de-DE" b="1" dirty="0" smtClean="0">
                <a:solidFill>
                  <a:srgbClr val="8CB400"/>
                </a:solidFill>
                <a:latin typeface="Arial" panose="020B0604020202020204" pitchFamily="34" charset="0"/>
                <a:cs typeface="Arial" panose="020B0604020202020204" pitchFamily="34" charset="0"/>
              </a:rPr>
              <a:t>Kontakte</a:t>
            </a:r>
            <a:r>
              <a:rPr lang="de-DE" sz="2400" b="1" dirty="0" smtClean="0">
                <a:solidFill>
                  <a:srgbClr val="8CB400"/>
                </a:solidFill>
                <a:latin typeface="AR CENA" pitchFamily="2" charset="0"/>
                <a:cs typeface="Arial" pitchFamily="34" charset="0"/>
              </a:rPr>
              <a:t>	</a:t>
            </a:r>
          </a:p>
          <a:p>
            <a:pPr>
              <a:tabLst>
                <a:tab pos="3048000" algn="r"/>
              </a:tabLst>
            </a:pPr>
            <a:endParaRPr lang="de-DE" sz="600" b="1" dirty="0" smtClean="0">
              <a:latin typeface="Arial" pitchFamily="34" charset="0"/>
              <a:cs typeface="Arial" pitchFamily="34" charset="0"/>
            </a:endParaRPr>
          </a:p>
          <a:p>
            <a:pPr>
              <a:tabLst>
                <a:tab pos="3048000" algn="r"/>
              </a:tabLst>
            </a:pPr>
            <a:r>
              <a:rPr lang="de-DE" sz="1100" b="1" dirty="0" smtClean="0">
                <a:latin typeface="Arial" pitchFamily="34" charset="0"/>
                <a:cs typeface="Arial" pitchFamily="34" charset="0"/>
              </a:rPr>
              <a:t>Postanschrift</a:t>
            </a:r>
            <a:r>
              <a:rPr lang="de-DE" sz="1100" dirty="0" smtClean="0">
                <a:latin typeface="Arial" pitchFamily="34" charset="0"/>
                <a:cs typeface="Arial" pitchFamily="34" charset="0"/>
              </a:rPr>
              <a:t>:</a:t>
            </a:r>
            <a:br>
              <a:rPr lang="de-DE" sz="1100" dirty="0" smtClean="0">
                <a:latin typeface="Arial" pitchFamily="34" charset="0"/>
                <a:cs typeface="Arial" pitchFamily="34" charset="0"/>
              </a:rPr>
            </a:br>
            <a:r>
              <a:rPr lang="de-DE" sz="1100" dirty="0" smtClean="0">
                <a:latin typeface="Arial" pitchFamily="34" charset="0"/>
                <a:cs typeface="Arial" pitchFamily="34" charset="0"/>
              </a:rPr>
              <a:t>Förderverein </a:t>
            </a:r>
            <a:r>
              <a:rPr lang="de-DE" sz="1100" dirty="0">
                <a:latin typeface="Arial" pitchFamily="34" charset="0"/>
                <a:cs typeface="Arial" pitchFamily="34" charset="0"/>
              </a:rPr>
              <a:t>der </a:t>
            </a:r>
            <a:r>
              <a:rPr lang="de-DE" sz="1100" dirty="0" smtClean="0">
                <a:latin typeface="Arial" pitchFamily="34" charset="0"/>
                <a:cs typeface="Arial" pitchFamily="34" charset="0"/>
              </a:rPr>
              <a:t/>
            </a:r>
            <a:br>
              <a:rPr lang="de-DE" sz="1100" dirty="0" smtClean="0">
                <a:latin typeface="Arial" pitchFamily="34" charset="0"/>
                <a:cs typeface="Arial" pitchFamily="34" charset="0"/>
              </a:rPr>
            </a:br>
            <a:r>
              <a:rPr lang="de-DE" sz="1100" dirty="0" smtClean="0">
                <a:latin typeface="Arial" pitchFamily="34" charset="0"/>
                <a:cs typeface="Arial" pitchFamily="34" charset="0"/>
              </a:rPr>
              <a:t>Grundschule </a:t>
            </a:r>
            <a:r>
              <a:rPr lang="de-DE" sz="1100" dirty="0">
                <a:latin typeface="Arial" pitchFamily="34" charset="0"/>
                <a:cs typeface="Arial" pitchFamily="34" charset="0"/>
              </a:rPr>
              <a:t>7 –</a:t>
            </a:r>
          </a:p>
          <a:p>
            <a:pPr>
              <a:tabLst>
                <a:tab pos="266700" algn="l"/>
              </a:tabLst>
            </a:pPr>
            <a:r>
              <a:rPr lang="de-DE" sz="1100" dirty="0">
                <a:latin typeface="Arial" pitchFamily="34" charset="0"/>
                <a:cs typeface="Arial" pitchFamily="34" charset="0"/>
              </a:rPr>
              <a:t>Alt-Wolfsburg e.V.	</a:t>
            </a:r>
            <a:br>
              <a:rPr lang="de-DE" sz="1100" dirty="0">
                <a:latin typeface="Arial" pitchFamily="34" charset="0"/>
                <a:cs typeface="Arial" pitchFamily="34" charset="0"/>
              </a:rPr>
            </a:br>
            <a:r>
              <a:rPr lang="de-DE" sz="1100" dirty="0">
                <a:latin typeface="Arial" pitchFamily="34" charset="0"/>
                <a:cs typeface="Arial" pitchFamily="34" charset="0"/>
              </a:rPr>
              <a:t>Am Lerchengarten 30</a:t>
            </a:r>
          </a:p>
          <a:p>
            <a:pPr marL="139700" indent="-139700">
              <a:buClr>
                <a:srgbClr val="8CB400"/>
              </a:buClr>
              <a:buSzPct val="140000"/>
              <a:tabLst>
                <a:tab pos="266700" algn="l"/>
              </a:tabLst>
            </a:pPr>
            <a:r>
              <a:rPr lang="de-DE" sz="1100" dirty="0">
                <a:latin typeface="Arial" pitchFamily="34" charset="0"/>
                <a:cs typeface="Arial" pitchFamily="34" charset="0"/>
              </a:rPr>
              <a:t>38448 Wolfsburg</a:t>
            </a:r>
          </a:p>
          <a:p>
            <a:pPr>
              <a:tabLst>
                <a:tab pos="266700" algn="l"/>
              </a:tabLst>
            </a:pPr>
            <a:endParaRPr lang="de-DE" sz="1100" b="1" dirty="0" smtClean="0">
              <a:latin typeface="Arial" pitchFamily="34" charset="0"/>
              <a:cs typeface="Arial" pitchFamily="34" charset="0"/>
            </a:endParaRPr>
          </a:p>
          <a:p>
            <a:pPr>
              <a:tabLst>
                <a:tab pos="266700" algn="l"/>
              </a:tabLst>
            </a:pPr>
            <a:r>
              <a:rPr lang="de-DE" sz="1100" b="1" dirty="0" smtClean="0">
                <a:latin typeface="Arial" pitchFamily="34" charset="0"/>
                <a:cs typeface="Arial" pitchFamily="34" charset="0"/>
              </a:rPr>
              <a:t>Telefon</a:t>
            </a:r>
            <a:r>
              <a:rPr lang="de-DE" sz="1100" b="1" dirty="0">
                <a:latin typeface="Arial" pitchFamily="34" charset="0"/>
                <a:cs typeface="Arial" pitchFamily="34" charset="0"/>
              </a:rPr>
              <a:t>: </a:t>
            </a:r>
            <a:r>
              <a:rPr lang="de-DE" sz="1100" dirty="0" smtClean="0">
                <a:latin typeface="Arial" pitchFamily="34" charset="0"/>
                <a:cs typeface="Arial" pitchFamily="34" charset="0"/>
              </a:rPr>
              <a:t>(05363-811499)</a:t>
            </a:r>
          </a:p>
          <a:p>
            <a:pPr>
              <a:tabLst>
                <a:tab pos="266700" algn="l"/>
              </a:tabLst>
            </a:pPr>
            <a:r>
              <a:rPr lang="de-DE" sz="1100" b="1" dirty="0" smtClean="0">
                <a:latin typeface="Arial" pitchFamily="34" charset="0"/>
                <a:cs typeface="Arial" pitchFamily="34" charset="0"/>
              </a:rPr>
              <a:t>E-Mail-Adresse</a:t>
            </a:r>
            <a:r>
              <a:rPr lang="de-DE" sz="1100" b="1" dirty="0">
                <a:latin typeface="Arial" pitchFamily="34" charset="0"/>
                <a:cs typeface="Arial" pitchFamily="34" charset="0"/>
              </a:rPr>
              <a:t>:</a:t>
            </a:r>
            <a:br>
              <a:rPr lang="de-DE" sz="1100" b="1" dirty="0">
                <a:latin typeface="Arial" pitchFamily="34" charset="0"/>
                <a:cs typeface="Arial" pitchFamily="34" charset="0"/>
              </a:rPr>
            </a:br>
            <a:r>
              <a:rPr lang="de-DE" sz="1100" dirty="0" smtClean="0">
                <a:solidFill>
                  <a:srgbClr val="05229D"/>
                </a:solidFill>
                <a:latin typeface="Arial" pitchFamily="34" charset="0"/>
                <a:cs typeface="Arial" pitchFamily="34" charset="0"/>
                <a:hlinkClick r:id="rId8"/>
              </a:rPr>
              <a:t>foerderverein-gs7@wolfsburg.de</a:t>
            </a:r>
            <a:endParaRPr lang="de-DE" sz="1100" dirty="0" smtClean="0">
              <a:solidFill>
                <a:srgbClr val="05229D"/>
              </a:solidFill>
              <a:latin typeface="Arial" pitchFamily="34" charset="0"/>
              <a:cs typeface="Arial" pitchFamily="34" charset="0"/>
            </a:endParaRPr>
          </a:p>
          <a:p>
            <a:pPr>
              <a:tabLst>
                <a:tab pos="266700" algn="l"/>
              </a:tabLst>
            </a:pPr>
            <a:endParaRPr lang="de-DE" sz="1100" dirty="0">
              <a:solidFill>
                <a:srgbClr val="05229D"/>
              </a:solidFill>
              <a:latin typeface="Arial" pitchFamily="34" charset="0"/>
              <a:cs typeface="Arial" pitchFamily="34" charset="0"/>
            </a:endParaRPr>
          </a:p>
          <a:p>
            <a:pPr>
              <a:tabLst>
                <a:tab pos="266700" algn="l"/>
              </a:tabLst>
            </a:pPr>
            <a:endParaRPr lang="de-DE" sz="1100" b="1" dirty="0">
              <a:solidFill>
                <a:srgbClr val="05229D"/>
              </a:solidFill>
              <a:latin typeface="Arial" pitchFamily="34" charset="0"/>
              <a:cs typeface="Arial" pitchFamily="34" charset="0"/>
            </a:endParaRPr>
          </a:p>
          <a:p>
            <a:pPr>
              <a:tabLst>
                <a:tab pos="266700" algn="l"/>
              </a:tabLst>
            </a:pPr>
            <a:r>
              <a:rPr lang="de-DE" sz="1100" b="1" dirty="0" smtClean="0">
                <a:latin typeface="Arial" pitchFamily="34" charset="0"/>
                <a:cs typeface="Arial" pitchFamily="34" charset="0"/>
              </a:rPr>
              <a:t>Homepage der GS7:</a:t>
            </a:r>
            <a:br>
              <a:rPr lang="de-DE" sz="1100" b="1" dirty="0" smtClean="0">
                <a:latin typeface="Arial" pitchFamily="34" charset="0"/>
                <a:cs typeface="Arial" pitchFamily="34" charset="0"/>
              </a:rPr>
            </a:br>
            <a:r>
              <a:rPr lang="de-DE" sz="1100" dirty="0" smtClean="0">
                <a:solidFill>
                  <a:srgbClr val="05229D"/>
                </a:solidFill>
                <a:latin typeface="Arial" pitchFamily="34" charset="0"/>
                <a:cs typeface="Arial" pitchFamily="34" charset="0"/>
                <a:hlinkClick r:id="rId9"/>
              </a:rPr>
              <a:t>www.gs-alt-wolfsburg.de</a:t>
            </a:r>
            <a:r>
              <a:rPr lang="de-DE" sz="1100" dirty="0" smtClean="0">
                <a:solidFill>
                  <a:srgbClr val="05229D"/>
                </a:solidFill>
                <a:latin typeface="Arial" pitchFamily="34" charset="0"/>
                <a:cs typeface="Arial" pitchFamily="34" charset="0"/>
              </a:rPr>
              <a:t> (siehe Förderverein)</a:t>
            </a:r>
            <a:r>
              <a:rPr lang="de-DE" sz="600" dirty="0" smtClean="0">
                <a:latin typeface="Arial" pitchFamily="34" charset="0"/>
                <a:cs typeface="Arial" pitchFamily="34" charset="0"/>
              </a:rPr>
              <a:t/>
            </a:r>
            <a:br>
              <a:rPr lang="de-DE" sz="600" dirty="0" smtClean="0">
                <a:latin typeface="Arial" pitchFamily="34" charset="0"/>
                <a:cs typeface="Arial" pitchFamily="34" charset="0"/>
              </a:rPr>
            </a:br>
            <a:r>
              <a:rPr lang="de-DE" sz="1100" dirty="0" smtClean="0">
                <a:latin typeface="Arial" pitchFamily="34" charset="0"/>
                <a:cs typeface="Arial" pitchFamily="34" charset="0"/>
                <a:sym typeface="Wingdings"/>
              </a:rPr>
              <a:t>   H</a:t>
            </a:r>
            <a:r>
              <a:rPr lang="de-DE" sz="1100" dirty="0" smtClean="0">
                <a:latin typeface="Arial" pitchFamily="34" charset="0"/>
                <a:cs typeface="Arial" pitchFamily="34" charset="0"/>
              </a:rPr>
              <a:t>ier finden Sie unsere Satzung</a:t>
            </a:r>
            <a:r>
              <a:rPr lang="de-DE" sz="1100" dirty="0" smtClean="0">
                <a:latin typeface="Arial" pitchFamily="34" charset="0"/>
                <a:cs typeface="Arial" pitchFamily="34" charset="0"/>
                <a:sym typeface="Wingdings"/>
              </a:rPr>
              <a:t>  </a:t>
            </a:r>
            <a:r>
              <a:rPr lang="de-DE" sz="1100" dirty="0" smtClean="0">
                <a:latin typeface="Arial" pitchFamily="34" charset="0"/>
                <a:cs typeface="Arial" pitchFamily="34" charset="0"/>
              </a:rPr>
              <a:t> </a:t>
            </a:r>
            <a:r>
              <a:rPr lang="de-DE" sz="1100" dirty="0" smtClean="0">
                <a:latin typeface="Arial" pitchFamily="34" charset="0"/>
                <a:cs typeface="Arial" pitchFamily="34" charset="0"/>
                <a:sym typeface="Wingdings"/>
              </a:rPr>
              <a:t></a:t>
            </a:r>
            <a:endParaRPr lang="de-DE" sz="1100" dirty="0" smtClean="0">
              <a:solidFill>
                <a:srgbClr val="05229D"/>
              </a:solidFill>
              <a:latin typeface="Arial" pitchFamily="34" charset="0"/>
              <a:cs typeface="Arial" pitchFamily="34" charset="0"/>
            </a:endParaRPr>
          </a:p>
          <a:p>
            <a:pPr marL="139700" indent="-139700">
              <a:lnSpc>
                <a:spcPct val="150000"/>
              </a:lnSpc>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1. Vorsitzende: 	</a:t>
            </a:r>
            <a:r>
              <a:rPr lang="de-DE" sz="1100" b="1" dirty="0" smtClean="0">
                <a:latin typeface="Arial" pitchFamily="34" charset="0"/>
                <a:cs typeface="Arial" pitchFamily="34" charset="0"/>
              </a:rPr>
              <a:t>Natalie Rogalski</a:t>
            </a:r>
            <a:endParaRPr lang="de-DE" sz="1100" dirty="0" smtClean="0">
              <a:latin typeface="Arial" pitchFamily="34" charset="0"/>
              <a:cs typeface="Arial" pitchFamily="34" charset="0"/>
            </a:endParaRPr>
          </a:p>
          <a:p>
            <a:pPr marL="139700" indent="-139700">
              <a:lnSpc>
                <a:spcPct val="150000"/>
              </a:lnSpc>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2. Vorsitzender: 	</a:t>
            </a:r>
            <a:r>
              <a:rPr lang="de-DE" sz="1100" b="1" dirty="0" smtClean="0">
                <a:latin typeface="Arial" pitchFamily="34" charset="0"/>
                <a:cs typeface="Arial" pitchFamily="34" charset="0"/>
              </a:rPr>
              <a:t>Claas-Timo Schubmann</a:t>
            </a:r>
            <a:endParaRPr lang="de-DE" sz="1100" dirty="0" smtClean="0">
              <a:solidFill>
                <a:srgbClr val="05229D"/>
              </a:solidFill>
              <a:latin typeface="Arial" pitchFamily="34" charset="0"/>
              <a:cs typeface="Arial" pitchFamily="34" charset="0"/>
            </a:endParaRPr>
          </a:p>
          <a:p>
            <a:pPr marL="139700" indent="-139700">
              <a:lnSpc>
                <a:spcPct val="150000"/>
              </a:lnSpc>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1. Schriftführerin: 	</a:t>
            </a:r>
            <a:r>
              <a:rPr lang="de-DE" sz="1100" b="1" dirty="0" smtClean="0">
                <a:latin typeface="Arial" pitchFamily="34" charset="0"/>
                <a:cs typeface="Arial" pitchFamily="34" charset="0"/>
              </a:rPr>
              <a:t>Andrea </a:t>
            </a:r>
            <a:r>
              <a:rPr lang="de-DE" sz="1100" b="1" dirty="0" err="1" smtClean="0">
                <a:latin typeface="Arial" pitchFamily="34" charset="0"/>
                <a:cs typeface="Arial" pitchFamily="34" charset="0"/>
              </a:rPr>
              <a:t>Haasper</a:t>
            </a:r>
            <a:r>
              <a:rPr lang="de-DE" sz="1100" dirty="0" smtClean="0">
                <a:latin typeface="Arial" pitchFamily="34" charset="0"/>
                <a:cs typeface="Arial" pitchFamily="34" charset="0"/>
              </a:rPr>
              <a:t>	</a:t>
            </a:r>
            <a:endParaRPr lang="de-DE" sz="1100" dirty="0" smtClean="0">
              <a:solidFill>
                <a:srgbClr val="05229D"/>
              </a:solidFill>
              <a:latin typeface="Arial" pitchFamily="34" charset="0"/>
              <a:cs typeface="Arial" pitchFamily="34" charset="0"/>
            </a:endParaRPr>
          </a:p>
          <a:p>
            <a:pPr marL="139700" indent="-139700">
              <a:lnSpc>
                <a:spcPct val="150000"/>
              </a:lnSpc>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2. Schriftführer: 	</a:t>
            </a:r>
            <a:r>
              <a:rPr lang="de-DE" sz="1100" b="1" dirty="0" smtClean="0">
                <a:latin typeface="Arial" pitchFamily="34" charset="0"/>
                <a:cs typeface="Arial" pitchFamily="34" charset="0"/>
              </a:rPr>
              <a:t>Nina </a:t>
            </a:r>
            <a:r>
              <a:rPr lang="de-DE" sz="1100" b="1" dirty="0" err="1" smtClean="0">
                <a:latin typeface="Arial" pitchFamily="34" charset="0"/>
                <a:cs typeface="Arial" pitchFamily="34" charset="0"/>
              </a:rPr>
              <a:t>Leyer</a:t>
            </a:r>
            <a:r>
              <a:rPr lang="de-DE" sz="1100" dirty="0" smtClean="0">
                <a:latin typeface="Arial" pitchFamily="34" charset="0"/>
                <a:cs typeface="Arial" pitchFamily="34" charset="0"/>
              </a:rPr>
              <a:t>	</a:t>
            </a:r>
            <a:endParaRPr lang="de-DE" sz="1100" dirty="0" smtClean="0">
              <a:solidFill>
                <a:srgbClr val="05229D"/>
              </a:solidFill>
              <a:latin typeface="Arial" pitchFamily="34" charset="0"/>
              <a:cs typeface="Arial" pitchFamily="34" charset="0"/>
            </a:endParaRPr>
          </a:p>
          <a:p>
            <a:pPr marL="139700" indent="-139700">
              <a:lnSpc>
                <a:spcPct val="150000"/>
              </a:lnSpc>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Kassenwart: 	</a:t>
            </a:r>
            <a:r>
              <a:rPr lang="de-DE" sz="1100" b="1" dirty="0" smtClean="0">
                <a:latin typeface="Arial" pitchFamily="34" charset="0"/>
                <a:cs typeface="Arial" pitchFamily="34" charset="0"/>
              </a:rPr>
              <a:t>Swetlana Champion</a:t>
            </a:r>
          </a:p>
          <a:p>
            <a:pPr marL="139700" indent="-139700">
              <a:lnSpc>
                <a:spcPct val="150000"/>
              </a:lnSpc>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Kassenprüfer:	</a:t>
            </a:r>
            <a:r>
              <a:rPr lang="de-DE" sz="1100" b="1" dirty="0" smtClean="0">
                <a:latin typeface="Arial" pitchFamily="34" charset="0"/>
                <a:cs typeface="Arial" pitchFamily="34" charset="0"/>
              </a:rPr>
              <a:t>Anita </a:t>
            </a:r>
            <a:r>
              <a:rPr lang="de-DE" sz="1100" b="1" smtClean="0">
                <a:latin typeface="Arial" pitchFamily="34" charset="0"/>
                <a:cs typeface="Arial" pitchFamily="34" charset="0"/>
              </a:rPr>
              <a:t>Wolf/Katrin Riemann</a:t>
            </a:r>
            <a:endParaRPr lang="de-DE" sz="1100" b="1" dirty="0" smtClean="0">
              <a:latin typeface="Arial" pitchFamily="34" charset="0"/>
              <a:cs typeface="Arial" pitchFamily="34" charset="0"/>
            </a:endParaRPr>
          </a:p>
          <a:p>
            <a:pPr marL="139700" indent="-139700">
              <a:lnSpc>
                <a:spcPct val="150000"/>
              </a:lnSpc>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Pressewart: 	</a:t>
            </a:r>
            <a:r>
              <a:rPr lang="de-DE" sz="1100" b="1" dirty="0" smtClean="0">
                <a:latin typeface="Arial" pitchFamily="34" charset="0"/>
                <a:cs typeface="Arial" pitchFamily="34" charset="0"/>
              </a:rPr>
              <a:t>Kathleen Bieber</a:t>
            </a:r>
            <a:br>
              <a:rPr lang="de-DE" sz="1100" b="1" dirty="0" smtClean="0">
                <a:latin typeface="Arial" pitchFamily="34" charset="0"/>
                <a:cs typeface="Arial" pitchFamily="34" charset="0"/>
              </a:rPr>
            </a:br>
            <a:r>
              <a:rPr lang="de-DE" sz="500" dirty="0" smtClean="0">
                <a:latin typeface="Arial" pitchFamily="34" charset="0"/>
                <a:cs typeface="Arial" pitchFamily="34" charset="0"/>
              </a:rPr>
              <a:t>	</a:t>
            </a:r>
            <a:r>
              <a:rPr lang="de-DE" sz="1100" dirty="0" smtClean="0">
                <a:latin typeface="Arial" pitchFamily="34" charset="0"/>
                <a:cs typeface="Arial" pitchFamily="34" charset="0"/>
              </a:rPr>
              <a:t>- Stand November </a:t>
            </a:r>
            <a:r>
              <a:rPr lang="de-DE" sz="1100" dirty="0" smtClean="0">
                <a:latin typeface="Arial" pitchFamily="34" charset="0"/>
                <a:cs typeface="Arial" pitchFamily="34" charset="0"/>
              </a:rPr>
              <a:t>2021 </a:t>
            </a:r>
            <a:r>
              <a:rPr lang="de-DE" sz="1100" dirty="0" smtClean="0">
                <a:latin typeface="Arial" pitchFamily="34" charset="0"/>
                <a:cs typeface="Arial" pitchFamily="34" charset="0"/>
              </a:rPr>
              <a:t>-</a:t>
            </a:r>
          </a:p>
        </p:txBody>
      </p:sp>
      <p:pic>
        <p:nvPicPr>
          <p:cNvPr id="174" name="Grafik 173" descr="HPmaol_2__12_001_1_.jpg"/>
          <p:cNvPicPr>
            <a:picLocks noChangeAspect="1"/>
          </p:cNvPicPr>
          <p:nvPr/>
        </p:nvPicPr>
        <p:blipFill>
          <a:blip r:embed="rId10" cstate="print"/>
          <a:stretch>
            <a:fillRect/>
          </a:stretch>
        </p:blipFill>
        <p:spPr>
          <a:xfrm>
            <a:off x="8346901" y="1961406"/>
            <a:ext cx="1512168" cy="1134126"/>
          </a:xfrm>
          <a:prstGeom prst="rect">
            <a:avLst/>
          </a:prstGeom>
          <a:ln w="19050">
            <a:solidFill>
              <a:schemeClr val="bg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6681876" y="-8414"/>
            <a:ext cx="3224808" cy="6771084"/>
          </a:xfrm>
          <a:prstGeom prst="rect">
            <a:avLst/>
          </a:prstGeom>
          <a:noFill/>
        </p:spPr>
        <p:txBody>
          <a:bodyPr wrap="square" lIns="108000" rIns="72000" rtlCol="0">
            <a:spAutoFit/>
          </a:bodyPr>
          <a:lstStyle/>
          <a:p>
            <a:r>
              <a:rPr lang="de-DE" b="1" dirty="0" smtClean="0">
                <a:solidFill>
                  <a:srgbClr val="8CB400"/>
                </a:solidFill>
                <a:latin typeface="Arial" panose="020B0604020202020204" pitchFamily="34" charset="0"/>
                <a:cs typeface="Arial" panose="020B0604020202020204" pitchFamily="34" charset="0"/>
              </a:rPr>
              <a:t>Einzugsermächtigung</a:t>
            </a:r>
          </a:p>
          <a:p>
            <a:endParaRPr lang="de-DE" sz="600" dirty="0" smtClean="0">
              <a:latin typeface="Arial" pitchFamily="34" charset="0"/>
              <a:cs typeface="Arial" pitchFamily="34" charset="0"/>
            </a:endParaRPr>
          </a:p>
          <a:p>
            <a:pPr algn="just"/>
            <a:r>
              <a:rPr lang="de-DE" sz="1100" dirty="0" smtClean="0">
                <a:latin typeface="Arial" pitchFamily="34" charset="0"/>
                <a:cs typeface="Arial" pitchFamily="34" charset="0"/>
              </a:rPr>
              <a:t>Hiermit ermächtige ich den </a:t>
            </a:r>
            <a:r>
              <a:rPr lang="de-DE" sz="1100" b="1" dirty="0" smtClean="0">
                <a:solidFill>
                  <a:srgbClr val="8CB400"/>
                </a:solidFill>
                <a:latin typeface="Arial" pitchFamily="34" charset="0"/>
                <a:cs typeface="Arial" pitchFamily="34" charset="0"/>
              </a:rPr>
              <a:t>Förderverein der Grundschule 7 –  Alt-Wolfsburg e.V.</a:t>
            </a:r>
            <a:r>
              <a:rPr lang="de-DE" sz="1100" dirty="0" smtClean="0">
                <a:latin typeface="Arial" pitchFamily="34" charset="0"/>
                <a:cs typeface="Arial" pitchFamily="34" charset="0"/>
              </a:rPr>
              <a:t>,</a:t>
            </a:r>
            <a:r>
              <a:rPr lang="de-DE" sz="1100" b="1" dirty="0" smtClean="0">
                <a:solidFill>
                  <a:srgbClr val="8CB400"/>
                </a:solidFill>
                <a:latin typeface="Arial" pitchFamily="34" charset="0"/>
                <a:cs typeface="Arial" pitchFamily="34" charset="0"/>
              </a:rPr>
              <a:t> </a:t>
            </a:r>
            <a:r>
              <a:rPr lang="de-DE" sz="1100" dirty="0" smtClean="0">
                <a:latin typeface="Arial" pitchFamily="34" charset="0"/>
                <a:cs typeface="Arial" pitchFamily="34" charset="0"/>
              </a:rPr>
              <a:t>den jährlichen Mitgliedsbeitrag von 15,00 € bis auf Widerruf von meinem Konto abzubuchen. </a:t>
            </a:r>
          </a:p>
          <a:p>
            <a:pPr algn="just"/>
            <a:r>
              <a:rPr lang="de-DE" sz="1100" dirty="0" smtClean="0">
                <a:latin typeface="Arial" pitchFamily="34" charset="0"/>
                <a:cs typeface="Arial" pitchFamily="34" charset="0"/>
              </a:rPr>
              <a:t>Mitgliedschaft endet automatisch mit Verlassen der Schule.  </a:t>
            </a:r>
          </a:p>
          <a:p>
            <a:endParaRPr lang="de-DE" sz="1100" dirty="0" smtClean="0">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p>
          <a:p>
            <a:r>
              <a:rPr lang="de-DE" sz="800" dirty="0" smtClean="0">
                <a:latin typeface="Arial" pitchFamily="34" charset="0"/>
                <a:cs typeface="Arial" pitchFamily="34" charset="0"/>
              </a:rPr>
              <a:t>Kontoinhaber (Vorname)</a:t>
            </a:r>
          </a:p>
          <a:p>
            <a:endParaRPr lang="de-DE" sz="1100" dirty="0" smtClean="0">
              <a:latin typeface="Arial" pitchFamily="34" charset="0"/>
              <a:cs typeface="Arial" pitchFamily="34" charset="0"/>
            </a:endParaRPr>
          </a:p>
          <a:p>
            <a:endParaRPr lang="de-DE" sz="1100" dirty="0" smtClean="0">
              <a:solidFill>
                <a:srgbClr val="8CB400"/>
              </a:solidFill>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p>
          <a:p>
            <a:r>
              <a:rPr lang="de-DE" sz="800" dirty="0" smtClean="0">
                <a:latin typeface="Arial" pitchFamily="34" charset="0"/>
                <a:cs typeface="Arial" pitchFamily="34" charset="0"/>
              </a:rPr>
              <a:t>Kontoinhaber (Nachname)</a:t>
            </a:r>
          </a:p>
          <a:p>
            <a:endParaRPr lang="de-DE" sz="1100" dirty="0" smtClean="0">
              <a:latin typeface="Arial" pitchFamily="34" charset="0"/>
              <a:cs typeface="Arial" pitchFamily="34" charset="0"/>
            </a:endParaRPr>
          </a:p>
          <a:p>
            <a:endParaRPr lang="de-DE" sz="1100" dirty="0" smtClean="0">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p>
          <a:p>
            <a:r>
              <a:rPr lang="de-DE" sz="800" dirty="0" smtClean="0">
                <a:latin typeface="Arial" pitchFamily="34" charset="0"/>
                <a:cs typeface="Arial" pitchFamily="34" charset="0"/>
              </a:rPr>
              <a:t>Kreditinstitut</a:t>
            </a:r>
          </a:p>
          <a:p>
            <a:endParaRPr lang="de-DE" sz="1100" dirty="0" smtClean="0">
              <a:latin typeface="Arial" pitchFamily="34" charset="0"/>
              <a:cs typeface="Arial" pitchFamily="34" charset="0"/>
            </a:endParaRPr>
          </a:p>
          <a:p>
            <a:endParaRPr lang="de-DE" sz="1100" dirty="0" smtClean="0">
              <a:solidFill>
                <a:srgbClr val="8CB400"/>
              </a:solidFill>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endParaRPr lang="de-DE" sz="1100" dirty="0">
              <a:solidFill>
                <a:srgbClr val="8CB400"/>
              </a:solidFill>
              <a:latin typeface="Arial" pitchFamily="34" charset="0"/>
              <a:cs typeface="Arial" pitchFamily="34" charset="0"/>
            </a:endParaRPr>
          </a:p>
          <a:p>
            <a:pPr>
              <a:tabLst>
                <a:tab pos="1524000" algn="l"/>
              </a:tabLst>
            </a:pPr>
            <a:r>
              <a:rPr lang="de-DE" sz="800" dirty="0" smtClean="0">
                <a:latin typeface="Arial" pitchFamily="34" charset="0"/>
                <a:cs typeface="Arial" pitchFamily="34" charset="0"/>
              </a:rPr>
              <a:t>Bankleitzahl / Kontonummer</a:t>
            </a:r>
            <a:endParaRPr lang="de-DE" sz="800" dirty="0">
              <a:latin typeface="Arial" pitchFamily="34" charset="0"/>
              <a:cs typeface="Arial" pitchFamily="34" charset="0"/>
            </a:endParaRPr>
          </a:p>
          <a:p>
            <a:endParaRPr lang="de-DE" sz="1100" dirty="0" smtClean="0">
              <a:latin typeface="Arial" pitchFamily="34" charset="0"/>
              <a:cs typeface="Arial" pitchFamily="34" charset="0"/>
            </a:endParaRPr>
          </a:p>
          <a:p>
            <a:endParaRPr lang="de-DE" sz="1100" dirty="0" smtClean="0">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p>
          <a:p>
            <a:pPr>
              <a:tabLst>
                <a:tab pos="1524000" algn="l"/>
              </a:tabLst>
            </a:pPr>
            <a:r>
              <a:rPr lang="de-DE" sz="800" dirty="0" smtClean="0">
                <a:latin typeface="Arial" pitchFamily="34" charset="0"/>
                <a:cs typeface="Arial" pitchFamily="34" charset="0"/>
              </a:rPr>
              <a:t>IBAN (ab 2014 ersetzt die IBAN die bisherige Kontonummer)</a:t>
            </a:r>
          </a:p>
          <a:p>
            <a:pPr>
              <a:tabLst>
                <a:tab pos="1524000" algn="l"/>
              </a:tabLst>
            </a:pPr>
            <a:endParaRPr lang="de-DE" sz="1100" dirty="0" smtClean="0">
              <a:latin typeface="Arial" pitchFamily="34" charset="0"/>
              <a:cs typeface="Arial" pitchFamily="34" charset="0"/>
            </a:endParaRPr>
          </a:p>
          <a:p>
            <a:endParaRPr lang="de-DE" sz="600" dirty="0" smtClean="0">
              <a:latin typeface="Arial" pitchFamily="34" charset="0"/>
              <a:cs typeface="Arial" pitchFamily="34" charset="0"/>
            </a:endParaRPr>
          </a:p>
          <a:p>
            <a:pPr algn="just"/>
            <a:r>
              <a:rPr lang="de-DE" sz="1100" dirty="0" smtClean="0">
                <a:latin typeface="Arial" pitchFamily="34" charset="0"/>
                <a:cs typeface="Arial" pitchFamily="34" charset="0"/>
              </a:rPr>
              <a:t>Die folgenden Jahresbeiträge werden dann ohne weitere Zahlungsaufforderung einmal pro Schul-jahr eingezogen. Bitte teilen Sie uns rechtzeitig Änderungen Ihrer  Bankverbindung mit, um unnötige Rücklastgebühren zu vermeiden. </a:t>
            </a:r>
            <a:endParaRPr lang="de-DE" sz="1100" dirty="0" smtClean="0">
              <a:solidFill>
                <a:srgbClr val="8CB400"/>
              </a:solidFill>
              <a:latin typeface="Arial" pitchFamily="34" charset="0"/>
              <a:cs typeface="Arial" pitchFamily="34" charset="0"/>
            </a:endParaRPr>
          </a:p>
          <a:p>
            <a:pPr algn="just"/>
            <a:endParaRPr lang="de-DE" sz="1100" dirty="0" smtClean="0">
              <a:solidFill>
                <a:srgbClr val="8CB400"/>
              </a:solidFill>
              <a:latin typeface="Arial" pitchFamily="34" charset="0"/>
              <a:cs typeface="Arial" pitchFamily="34" charset="0"/>
            </a:endParaRPr>
          </a:p>
          <a:p>
            <a:r>
              <a:rPr lang="de-DE" sz="1100" dirty="0" smtClean="0">
                <a:solidFill>
                  <a:srgbClr val="8CB400"/>
                </a:solidFill>
                <a:latin typeface="Arial" pitchFamily="34" charset="0"/>
                <a:cs typeface="Arial" pitchFamily="34" charset="0"/>
              </a:rPr>
              <a:t>_______________________________________</a:t>
            </a:r>
          </a:p>
          <a:p>
            <a:pPr>
              <a:tabLst>
                <a:tab pos="180975" algn="l"/>
              </a:tabLst>
            </a:pPr>
            <a:r>
              <a:rPr lang="de-DE" sz="800" dirty="0" smtClean="0">
                <a:latin typeface="Arial" pitchFamily="34" charset="0"/>
                <a:cs typeface="Arial" pitchFamily="34" charset="0"/>
              </a:rPr>
              <a:t>Ort, Datum	Unterschrift</a:t>
            </a:r>
          </a:p>
          <a:p>
            <a:pPr>
              <a:tabLst>
                <a:tab pos="180975" algn="l"/>
              </a:tabLst>
            </a:pPr>
            <a:endParaRPr lang="de-DE" sz="800" dirty="0" smtClean="0">
              <a:latin typeface="Arial" pitchFamily="34" charset="0"/>
              <a:cs typeface="Arial" pitchFamily="34" charset="0"/>
            </a:endParaRPr>
          </a:p>
          <a:p>
            <a:pPr algn="ctr">
              <a:tabLst>
                <a:tab pos="180975" algn="l"/>
              </a:tabLst>
            </a:pPr>
            <a:endParaRPr lang="de-DE" sz="800" b="1" dirty="0" smtClean="0">
              <a:latin typeface="Arial" pitchFamily="34" charset="0"/>
              <a:cs typeface="Arial" pitchFamily="34" charset="0"/>
            </a:endParaRPr>
          </a:p>
          <a:p>
            <a:pPr algn="ctr">
              <a:tabLst>
                <a:tab pos="180975" algn="l"/>
              </a:tabLst>
            </a:pPr>
            <a:r>
              <a:rPr lang="de-DE" sz="1100" b="1" dirty="0" smtClean="0">
                <a:latin typeface="Arial" pitchFamily="34" charset="0"/>
                <a:cs typeface="Arial" pitchFamily="34" charset="0"/>
              </a:rPr>
              <a:t>Beitrittserklärung bitte auf der </a:t>
            </a:r>
            <a:br>
              <a:rPr lang="de-DE" sz="1100" b="1" dirty="0" smtClean="0">
                <a:latin typeface="Arial" pitchFamily="34" charset="0"/>
                <a:cs typeface="Arial" pitchFamily="34" charset="0"/>
              </a:rPr>
            </a:br>
            <a:r>
              <a:rPr lang="de-DE" sz="1100" b="1" dirty="0" smtClean="0">
                <a:latin typeface="Arial" pitchFamily="34" charset="0"/>
                <a:cs typeface="Arial" pitchFamily="34" charset="0"/>
              </a:rPr>
              <a:t>Vorderseite ausfüllen.</a:t>
            </a:r>
            <a:endParaRPr lang="de-DE" sz="800" dirty="0" smtClean="0">
              <a:latin typeface="Arial" pitchFamily="34" charset="0"/>
              <a:cs typeface="Arial" pitchFamily="34" charset="0"/>
            </a:endParaRPr>
          </a:p>
        </p:txBody>
      </p:sp>
      <p:sp>
        <p:nvSpPr>
          <p:cNvPr id="21" name="Textfeld 20"/>
          <p:cNvSpPr txBox="1"/>
          <p:nvPr/>
        </p:nvSpPr>
        <p:spPr>
          <a:xfrm>
            <a:off x="-684" y="47421"/>
            <a:ext cx="3312368" cy="6765955"/>
          </a:xfrm>
          <a:prstGeom prst="rect">
            <a:avLst/>
          </a:prstGeom>
          <a:noFill/>
        </p:spPr>
        <p:txBody>
          <a:bodyPr wrap="square" rtlCol="0">
            <a:spAutoFit/>
          </a:bodyPr>
          <a:lstStyle/>
          <a:p>
            <a:r>
              <a:rPr lang="de-DE" b="1" dirty="0" smtClean="0">
                <a:solidFill>
                  <a:srgbClr val="8CB400"/>
                </a:solidFill>
                <a:latin typeface="Arial" panose="020B0604020202020204" pitchFamily="34" charset="0"/>
                <a:cs typeface="Arial" panose="020B0604020202020204" pitchFamily="34" charset="0"/>
              </a:rPr>
              <a:t>Unsere Ziele und Projekte</a:t>
            </a:r>
          </a:p>
          <a:p>
            <a:endParaRPr lang="de-DE" sz="600" dirty="0" smtClean="0">
              <a:latin typeface="Arial" pitchFamily="34" charset="0"/>
              <a:cs typeface="Arial" pitchFamily="34" charset="0"/>
            </a:endParaRPr>
          </a:p>
          <a:p>
            <a:r>
              <a:rPr lang="de-DE" sz="1100" dirty="0" smtClean="0">
                <a:latin typeface="Arial" pitchFamily="34" charset="0"/>
                <a:cs typeface="Arial" pitchFamily="34" charset="0"/>
              </a:rPr>
              <a:t>Der Förderverein wurde im Jahre 1994 gegründet und verfolgt ausschließlich gemeinnützige Ziele. Wir unterstützen die Schule ideell und vor allem finanziell, um Anschaffungen und Projekte zu ermöglichen, deren Kosten der Schulträger nicht übernimmt. </a:t>
            </a:r>
          </a:p>
          <a:p>
            <a:endParaRPr lang="de-DE" sz="500" dirty="0" smtClean="0">
              <a:latin typeface="Arial" pitchFamily="34" charset="0"/>
              <a:cs typeface="Arial" pitchFamily="34" charset="0"/>
            </a:endParaRPr>
          </a:p>
          <a:p>
            <a:r>
              <a:rPr lang="de-DE" sz="1100" dirty="0" smtClean="0">
                <a:latin typeface="Arial" pitchFamily="34" charset="0"/>
                <a:cs typeface="Arial" pitchFamily="34" charset="0"/>
              </a:rPr>
              <a:t>Der Förderverein unterstützte in den vergangenen Jahren unter anderen in folgenden Bereichen: </a:t>
            </a:r>
            <a:br>
              <a:rPr lang="de-DE" sz="1100" dirty="0" smtClean="0">
                <a:latin typeface="Arial" pitchFamily="34" charset="0"/>
                <a:cs typeface="Arial" pitchFamily="34" charset="0"/>
              </a:rPr>
            </a:br>
            <a:endParaRPr lang="de-DE" sz="600" dirty="0" smtClean="0">
              <a:latin typeface="Arial" pitchFamily="34" charset="0"/>
              <a:cs typeface="Arial" pitchFamily="34" charset="0"/>
            </a:endParaRPr>
          </a:p>
          <a:p>
            <a:pPr marL="139700" indent="-139700">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Schulbezogene Projekte, wie z.B. Gewalt-</a:t>
            </a:r>
            <a:br>
              <a:rPr lang="de-DE" sz="1100" dirty="0" smtClean="0">
                <a:latin typeface="Arial" pitchFamily="34" charset="0"/>
                <a:cs typeface="Arial" pitchFamily="34" charset="0"/>
              </a:rPr>
            </a:br>
            <a:r>
              <a:rPr lang="de-DE" sz="1100" dirty="0" smtClean="0">
                <a:latin typeface="Arial" pitchFamily="34" charset="0"/>
                <a:cs typeface="Arial" pitchFamily="34" charset="0"/>
              </a:rPr>
              <a:t>freies Lernen, Zirkusprojekt und White </a:t>
            </a:r>
            <a:r>
              <a:rPr lang="de-DE" sz="1100" dirty="0" err="1" smtClean="0">
                <a:latin typeface="Arial" pitchFamily="34" charset="0"/>
                <a:cs typeface="Arial" pitchFamily="34" charset="0"/>
              </a:rPr>
              <a:t>Horse</a:t>
            </a:r>
            <a:r>
              <a:rPr lang="de-DE" sz="1100" dirty="0" smtClean="0">
                <a:latin typeface="Arial" pitchFamily="34" charset="0"/>
                <a:cs typeface="Arial" pitchFamily="34" charset="0"/>
              </a:rPr>
              <a:t/>
            </a:r>
            <a:br>
              <a:rPr lang="de-DE" sz="1100" dirty="0" smtClean="0">
                <a:latin typeface="Arial" pitchFamily="34" charset="0"/>
                <a:cs typeface="Arial" pitchFamily="34" charset="0"/>
              </a:rPr>
            </a:br>
            <a:endParaRPr lang="de-DE" sz="500" dirty="0" smtClean="0">
              <a:latin typeface="Arial" pitchFamily="34" charset="0"/>
              <a:cs typeface="Arial" pitchFamily="34" charset="0"/>
            </a:endParaRPr>
          </a:p>
          <a:p>
            <a:pPr marL="139700" indent="-139700">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Pausenspiele, wie z.B. Bälle, Springseile, Roller</a:t>
            </a:r>
            <a:br>
              <a:rPr lang="de-DE" sz="1100" dirty="0" smtClean="0">
                <a:latin typeface="Arial" pitchFamily="34" charset="0"/>
                <a:cs typeface="Arial" pitchFamily="34" charset="0"/>
              </a:rPr>
            </a:br>
            <a:endParaRPr lang="de-DE" sz="500" dirty="0" smtClean="0">
              <a:latin typeface="Arial" pitchFamily="34" charset="0"/>
              <a:cs typeface="Arial" pitchFamily="34" charset="0"/>
            </a:endParaRPr>
          </a:p>
          <a:p>
            <a:pPr marL="139700" indent="-139700">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Schulhofgestaltung, wie z.B. Fahrradparcours, Fußballtore, Gartenhäuschen</a:t>
            </a:r>
            <a:br>
              <a:rPr lang="de-DE" sz="1100" dirty="0" smtClean="0">
                <a:latin typeface="Arial" pitchFamily="34" charset="0"/>
                <a:cs typeface="Arial" pitchFamily="34" charset="0"/>
              </a:rPr>
            </a:br>
            <a:endParaRPr lang="de-DE" sz="500" dirty="0" smtClean="0">
              <a:latin typeface="Arial" pitchFamily="34" charset="0"/>
              <a:cs typeface="Arial" pitchFamily="34" charset="0"/>
            </a:endParaRPr>
          </a:p>
          <a:p>
            <a:pPr marL="139700" indent="-139700">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Ergänzende Lehr- und Lernmittel, wie z.B. </a:t>
            </a:r>
            <a:br>
              <a:rPr lang="de-DE" sz="1100" dirty="0" smtClean="0">
                <a:latin typeface="Arial" pitchFamily="34" charset="0"/>
                <a:cs typeface="Arial" pitchFamily="34" charset="0"/>
              </a:rPr>
            </a:br>
            <a:r>
              <a:rPr lang="de-DE" sz="1100" dirty="0" smtClean="0">
                <a:latin typeface="Arial" pitchFamily="34" charset="0"/>
                <a:cs typeface="Arial" pitchFamily="34" charset="0"/>
              </a:rPr>
              <a:t>CD-Player, Fahrradhelme, Lern-Software</a:t>
            </a:r>
          </a:p>
          <a:p>
            <a:pPr>
              <a:buClr>
                <a:srgbClr val="05229D"/>
              </a:buClr>
              <a:buSzPct val="120000"/>
              <a:tabLst>
                <a:tab pos="1257300" algn="l"/>
              </a:tabLst>
            </a:pPr>
            <a:endParaRPr lang="de-DE" sz="1100" dirty="0" smtClean="0">
              <a:latin typeface="Arial" pitchFamily="34" charset="0"/>
              <a:cs typeface="Arial" pitchFamily="34" charset="0"/>
            </a:endParaRPr>
          </a:p>
          <a:p>
            <a:pPr marL="139700" indent="-139700">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Neugestaltung des PC-Raumes</a:t>
            </a:r>
            <a:br>
              <a:rPr lang="de-DE" sz="1100" dirty="0" smtClean="0">
                <a:latin typeface="Arial" pitchFamily="34" charset="0"/>
                <a:cs typeface="Arial" pitchFamily="34" charset="0"/>
              </a:rPr>
            </a:br>
            <a:endParaRPr lang="de-DE" sz="500" dirty="0" smtClean="0">
              <a:latin typeface="Arial" pitchFamily="34" charset="0"/>
              <a:cs typeface="Arial" pitchFamily="34" charset="0"/>
            </a:endParaRPr>
          </a:p>
          <a:p>
            <a:pPr marL="139700" indent="-139700">
              <a:buClr>
                <a:srgbClr val="05229D"/>
              </a:buClr>
              <a:buSzPct val="120000"/>
              <a:buFont typeface="Arial" pitchFamily="34" charset="0"/>
              <a:buChar char="●"/>
              <a:tabLst>
                <a:tab pos="1257300" algn="l"/>
              </a:tabLst>
            </a:pPr>
            <a:endParaRPr lang="de-DE" sz="1100" dirty="0">
              <a:latin typeface="Arial" pitchFamily="34" charset="0"/>
              <a:cs typeface="Arial" pitchFamily="34" charset="0"/>
            </a:endParaRPr>
          </a:p>
          <a:p>
            <a:pPr marL="139700" indent="-139700">
              <a:buClr>
                <a:srgbClr val="05229D"/>
              </a:buClr>
              <a:buSzPct val="120000"/>
              <a:buFont typeface="Arial" pitchFamily="34" charset="0"/>
              <a:buChar char="●"/>
              <a:tabLst>
                <a:tab pos="1257300" algn="l"/>
              </a:tabLst>
            </a:pPr>
            <a:endParaRPr lang="de-DE" sz="1100" dirty="0" smtClean="0">
              <a:latin typeface="Arial" pitchFamily="34" charset="0"/>
              <a:cs typeface="Arial" pitchFamily="34" charset="0"/>
            </a:endParaRPr>
          </a:p>
          <a:p>
            <a:pPr marL="139700" indent="-139700">
              <a:buClr>
                <a:srgbClr val="05229D"/>
              </a:buClr>
              <a:buSzPct val="120000"/>
              <a:buFont typeface="Arial" pitchFamily="34" charset="0"/>
              <a:buChar char="●"/>
              <a:tabLst>
                <a:tab pos="1257300" algn="l"/>
              </a:tabLst>
            </a:pPr>
            <a:endParaRPr lang="de-DE" sz="1100" dirty="0">
              <a:latin typeface="Arial" pitchFamily="34" charset="0"/>
              <a:cs typeface="Arial" pitchFamily="34" charset="0"/>
            </a:endParaRPr>
          </a:p>
          <a:p>
            <a:pPr>
              <a:buClr>
                <a:srgbClr val="05229D"/>
              </a:buClr>
              <a:buSzPct val="120000"/>
              <a:tabLst>
                <a:tab pos="1257300" algn="l"/>
              </a:tabLst>
            </a:pPr>
            <a:r>
              <a:rPr lang="de-DE" sz="1100" dirty="0" smtClean="0">
                <a:latin typeface="Arial" pitchFamily="34" charset="0"/>
                <a:cs typeface="Arial" pitchFamily="34" charset="0"/>
              </a:rPr>
              <a:t/>
            </a:r>
            <a:br>
              <a:rPr lang="de-DE" sz="1100" dirty="0" smtClean="0">
                <a:latin typeface="Arial" pitchFamily="34" charset="0"/>
                <a:cs typeface="Arial" pitchFamily="34" charset="0"/>
              </a:rPr>
            </a:br>
            <a:endParaRPr lang="de-DE" sz="1350" dirty="0" smtClean="0">
              <a:latin typeface="Arial" pitchFamily="34" charset="0"/>
              <a:cs typeface="Arial" pitchFamily="34" charset="0"/>
            </a:endParaRPr>
          </a:p>
          <a:p>
            <a:pPr marL="139700" indent="-139700">
              <a:lnSpc>
                <a:spcPct val="150000"/>
              </a:lnSpc>
              <a:buClr>
                <a:srgbClr val="05229D"/>
              </a:buClr>
              <a:buSzPct val="120000"/>
              <a:tabLst>
                <a:tab pos="1257300" algn="l"/>
              </a:tabLst>
            </a:pPr>
            <a:endParaRPr lang="de-DE" sz="1100" dirty="0" smtClean="0">
              <a:latin typeface="Arial" pitchFamily="34" charset="0"/>
              <a:cs typeface="Arial" pitchFamily="34" charset="0"/>
            </a:endParaRPr>
          </a:p>
          <a:p>
            <a:pPr marL="139700" indent="-139700">
              <a:lnSpc>
                <a:spcPct val="150000"/>
              </a:lnSpc>
              <a:buClr>
                <a:srgbClr val="05229D"/>
              </a:buClr>
              <a:buSzPct val="120000"/>
              <a:tabLst>
                <a:tab pos="1257300" algn="l"/>
              </a:tabLst>
            </a:pPr>
            <a:endParaRPr lang="de-DE" sz="1100" dirty="0" smtClean="0">
              <a:latin typeface="Arial" pitchFamily="34" charset="0"/>
              <a:cs typeface="Arial" pitchFamily="34" charset="0"/>
            </a:endParaRPr>
          </a:p>
          <a:p>
            <a:pPr marL="139700" indent="-139700">
              <a:lnSpc>
                <a:spcPct val="150000"/>
              </a:lnSpc>
              <a:buClr>
                <a:srgbClr val="05229D"/>
              </a:buClr>
              <a:buSzPct val="120000"/>
              <a:tabLst>
                <a:tab pos="1257300" algn="l"/>
              </a:tabLst>
            </a:pPr>
            <a:endParaRPr lang="de-DE" sz="1100" dirty="0" smtClean="0">
              <a:latin typeface="Arial" pitchFamily="34" charset="0"/>
              <a:cs typeface="Arial" pitchFamily="34" charset="0"/>
            </a:endParaRPr>
          </a:p>
          <a:p>
            <a:pPr marL="139700" indent="-139700">
              <a:lnSpc>
                <a:spcPct val="150000"/>
              </a:lnSpc>
              <a:buClr>
                <a:srgbClr val="05229D"/>
              </a:buClr>
              <a:buSzPct val="120000"/>
              <a:buFont typeface="Arial" pitchFamily="34" charset="0"/>
              <a:buChar char="●"/>
              <a:tabLst>
                <a:tab pos="1257300" algn="l"/>
              </a:tabLst>
            </a:pPr>
            <a:endParaRPr lang="de-DE" sz="1100" dirty="0" smtClean="0">
              <a:latin typeface="Arial" pitchFamily="34" charset="0"/>
              <a:cs typeface="Arial" pitchFamily="34" charset="0"/>
            </a:endParaRPr>
          </a:p>
          <a:p>
            <a:pPr marL="139700" indent="-139700">
              <a:buClr>
                <a:srgbClr val="05229D"/>
              </a:buClr>
              <a:buSzPct val="120000"/>
              <a:buFont typeface="Arial" pitchFamily="34" charset="0"/>
              <a:buChar char="●"/>
              <a:tabLst>
                <a:tab pos="1257300" algn="l"/>
              </a:tabLst>
            </a:pPr>
            <a:endParaRPr lang="de-DE" sz="1100" dirty="0" smtClean="0">
              <a:latin typeface="Arial" pitchFamily="34" charset="0"/>
              <a:cs typeface="Arial" pitchFamily="34" charset="0"/>
            </a:endParaRPr>
          </a:p>
          <a:p>
            <a:pPr marL="139700" indent="-139700">
              <a:buClr>
                <a:srgbClr val="05229D"/>
              </a:buClr>
              <a:buSzPct val="120000"/>
              <a:tabLst>
                <a:tab pos="1257300" algn="l"/>
              </a:tabLst>
            </a:pPr>
            <a:endParaRPr lang="de-DE" sz="1100" dirty="0" smtClean="0">
              <a:latin typeface="Arial" pitchFamily="34" charset="0"/>
              <a:cs typeface="Arial" pitchFamily="34" charset="0"/>
            </a:endParaRPr>
          </a:p>
          <a:p>
            <a:pPr marL="139700" indent="-139700">
              <a:buClr>
                <a:srgbClr val="05229D"/>
              </a:buClr>
              <a:buSzPct val="120000"/>
              <a:tabLst>
                <a:tab pos="1257300" algn="l"/>
              </a:tabLst>
            </a:pPr>
            <a:endParaRPr lang="de-DE" sz="1100" dirty="0" smtClean="0">
              <a:latin typeface="Arial" pitchFamily="34" charset="0"/>
              <a:cs typeface="Arial" pitchFamily="34" charset="0"/>
            </a:endParaRPr>
          </a:p>
          <a:p>
            <a:pPr marL="139700" indent="-139700">
              <a:buClr>
                <a:srgbClr val="05229D"/>
              </a:buClr>
              <a:buSzPct val="120000"/>
              <a:tabLst>
                <a:tab pos="1257300" algn="l"/>
              </a:tabLst>
            </a:pPr>
            <a:endParaRPr lang="de-DE" sz="1100" dirty="0" smtClean="0">
              <a:latin typeface="Arial" pitchFamily="34" charset="0"/>
              <a:cs typeface="Arial" pitchFamily="34" charset="0"/>
            </a:endParaRPr>
          </a:p>
          <a:p>
            <a:pPr marL="139700" indent="-139700">
              <a:lnSpc>
                <a:spcPts val="2880"/>
              </a:lnSpc>
              <a:buClr>
                <a:srgbClr val="05229D"/>
              </a:buClr>
              <a:buSzPct val="120000"/>
              <a:tabLst>
                <a:tab pos="1257300" algn="l"/>
              </a:tabLst>
            </a:pPr>
            <a:r>
              <a:rPr lang="de-DE" b="1" dirty="0" smtClean="0">
                <a:solidFill>
                  <a:srgbClr val="8CB400"/>
                </a:solidFill>
                <a:latin typeface="Arial" panose="020B0604020202020204" pitchFamily="34" charset="0"/>
                <a:cs typeface="Arial" panose="020B0604020202020204" pitchFamily="34" charset="0"/>
              </a:rPr>
              <a:t>Haben Sie weitere Ideen?  </a:t>
            </a:r>
            <a:endParaRPr lang="de-DE" dirty="0" smtClean="0">
              <a:ln>
                <a:solidFill>
                  <a:schemeClr val="tx1">
                    <a:alpha val="40000"/>
                  </a:schemeClr>
                </a:solidFill>
              </a:ln>
              <a:latin typeface="Arial" pitchFamily="34" charset="0"/>
              <a:cs typeface="Arial" pitchFamily="34" charset="0"/>
            </a:endParaRPr>
          </a:p>
        </p:txBody>
      </p:sp>
      <p:sp>
        <p:nvSpPr>
          <p:cNvPr id="22" name="Rechteck 21"/>
          <p:cNvSpPr/>
          <p:nvPr/>
        </p:nvSpPr>
        <p:spPr>
          <a:xfrm rot="16200000">
            <a:off x="6615248" y="6407479"/>
            <a:ext cx="184731" cy="523220"/>
          </a:xfrm>
          <a:prstGeom prst="rect">
            <a:avLst/>
          </a:prstGeom>
        </p:spPr>
        <p:txBody>
          <a:bodyPr wrap="none">
            <a:spAutoFit/>
          </a:bodyPr>
          <a:lstStyle/>
          <a:p>
            <a:endParaRPr lang="de-DE" sz="2800" b="1" dirty="0">
              <a:solidFill>
                <a:srgbClr val="05229D"/>
              </a:solidFill>
            </a:endParaRPr>
          </a:p>
        </p:txBody>
      </p:sp>
      <p:sp>
        <p:nvSpPr>
          <p:cNvPr id="23" name="Textfeld 22"/>
          <p:cNvSpPr txBox="1"/>
          <p:nvPr/>
        </p:nvSpPr>
        <p:spPr>
          <a:xfrm>
            <a:off x="3296816" y="-3478"/>
            <a:ext cx="3312368" cy="7017306"/>
          </a:xfrm>
          <a:prstGeom prst="rect">
            <a:avLst/>
          </a:prstGeom>
          <a:noFill/>
        </p:spPr>
        <p:txBody>
          <a:bodyPr wrap="square" rtlCol="0">
            <a:spAutoFit/>
          </a:bodyPr>
          <a:lstStyle/>
          <a:p>
            <a:pPr marL="139700" indent="-139700">
              <a:buClr>
                <a:srgbClr val="05229D"/>
              </a:buClr>
              <a:buSzPct val="120000"/>
              <a:tabLst>
                <a:tab pos="1257300" algn="l"/>
              </a:tabLst>
            </a:pPr>
            <a:r>
              <a:rPr lang="de-DE" b="1" dirty="0" smtClean="0">
                <a:solidFill>
                  <a:srgbClr val="8CB400"/>
                </a:solidFill>
                <a:latin typeface="Arial" panose="020B0604020202020204" pitchFamily="34" charset="0"/>
                <a:cs typeface="Arial" panose="020B0604020202020204" pitchFamily="34" charset="0"/>
              </a:rPr>
              <a:t>Machen Sie mit!</a:t>
            </a:r>
          </a:p>
          <a:p>
            <a:endParaRPr lang="de-DE" sz="600" dirty="0" smtClean="0">
              <a:latin typeface="Arial" pitchFamily="34" charset="0"/>
              <a:cs typeface="Arial" pitchFamily="34" charset="0"/>
            </a:endParaRPr>
          </a:p>
          <a:p>
            <a:r>
              <a:rPr lang="de-DE" sz="1100" dirty="0" smtClean="0">
                <a:latin typeface="Arial" pitchFamily="34" charset="0"/>
                <a:cs typeface="Arial" pitchFamily="34" charset="0"/>
              </a:rPr>
              <a:t>Unterstützen Sie uns durch Ihren </a:t>
            </a:r>
            <a:r>
              <a:rPr lang="de-DE" sz="1100" b="1" dirty="0" smtClean="0">
                <a:latin typeface="Arial" pitchFamily="34" charset="0"/>
                <a:cs typeface="Arial" pitchFamily="34" charset="0"/>
              </a:rPr>
              <a:t>Mitglieds-beitrag</a:t>
            </a:r>
            <a:r>
              <a:rPr lang="de-DE" sz="1100" dirty="0" smtClean="0">
                <a:latin typeface="Arial" pitchFamily="34" charset="0"/>
                <a:cs typeface="Arial" pitchFamily="34" charset="0"/>
              </a:rPr>
              <a:t> von </a:t>
            </a:r>
            <a:r>
              <a:rPr lang="de-DE" sz="1100" b="1" dirty="0" smtClean="0">
                <a:latin typeface="Arial" pitchFamily="34" charset="0"/>
                <a:cs typeface="Arial" pitchFamily="34" charset="0"/>
              </a:rPr>
              <a:t>15,00 €</a:t>
            </a:r>
            <a:r>
              <a:rPr lang="de-DE" sz="1100" dirty="0" smtClean="0">
                <a:latin typeface="Arial" pitchFamily="34" charset="0"/>
                <a:cs typeface="Arial" pitchFamily="34" charset="0"/>
              </a:rPr>
              <a:t> im Jahr und Ihr </a:t>
            </a:r>
            <a:r>
              <a:rPr lang="de-DE" sz="1100" b="1" dirty="0" smtClean="0">
                <a:latin typeface="Arial" pitchFamily="34" charset="0"/>
                <a:cs typeface="Arial" pitchFamily="34" charset="0"/>
              </a:rPr>
              <a:t>Engagement</a:t>
            </a:r>
            <a:r>
              <a:rPr lang="de-DE" sz="1100" dirty="0" smtClean="0">
                <a:latin typeface="Arial" pitchFamily="34" charset="0"/>
                <a:cs typeface="Arial" pitchFamily="34" charset="0"/>
              </a:rPr>
              <a:t>. </a:t>
            </a:r>
          </a:p>
          <a:p>
            <a:endParaRPr lang="de-DE" sz="600" dirty="0" smtClean="0">
              <a:latin typeface="Arial" pitchFamily="34" charset="0"/>
              <a:cs typeface="Arial" pitchFamily="34" charset="0"/>
            </a:endParaRPr>
          </a:p>
          <a:p>
            <a:pPr marL="139700" indent="-139700">
              <a:buClr>
                <a:srgbClr val="8CB400"/>
              </a:buClr>
              <a:buSzPct val="120000"/>
              <a:tabLst>
                <a:tab pos="1257300" algn="l"/>
              </a:tabLst>
            </a:pPr>
            <a:r>
              <a:rPr lang="de-DE" sz="1100" b="1" dirty="0" smtClean="0">
                <a:latin typeface="Arial" pitchFamily="34" charset="0"/>
                <a:cs typeface="Arial" pitchFamily="34" charset="0"/>
              </a:rPr>
              <a:t>Mitglied werden können z.B.</a:t>
            </a:r>
            <a:r>
              <a:rPr lang="de-DE" sz="1100" dirty="0" smtClean="0">
                <a:latin typeface="Arial" pitchFamily="34" charset="0"/>
                <a:cs typeface="Arial" pitchFamily="34" charset="0"/>
              </a:rPr>
              <a:t/>
            </a:r>
            <a:br>
              <a:rPr lang="de-DE" sz="1100" dirty="0" smtClean="0">
                <a:latin typeface="Arial" pitchFamily="34" charset="0"/>
                <a:cs typeface="Arial" pitchFamily="34" charset="0"/>
              </a:rPr>
            </a:br>
            <a:endParaRPr lang="de-DE" sz="600" dirty="0" smtClean="0">
              <a:latin typeface="Arial" pitchFamily="34" charset="0"/>
              <a:cs typeface="Arial" pitchFamily="34" charset="0"/>
            </a:endParaRPr>
          </a:p>
          <a:p>
            <a:pPr marL="139700" indent="-139700">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Eltern/Großeltern aktiver und ehemaliger Schüler und Schülerinnen.</a:t>
            </a:r>
            <a:br>
              <a:rPr lang="de-DE" sz="1100" dirty="0" smtClean="0">
                <a:latin typeface="Arial" pitchFamily="34" charset="0"/>
                <a:cs typeface="Arial" pitchFamily="34" charset="0"/>
              </a:rPr>
            </a:br>
            <a:endParaRPr lang="de-DE" sz="600" dirty="0" smtClean="0">
              <a:latin typeface="Arial" pitchFamily="34" charset="0"/>
              <a:cs typeface="Arial" pitchFamily="34" charset="0"/>
            </a:endParaRPr>
          </a:p>
          <a:p>
            <a:pPr marL="139700" indent="-139700">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Aktive und ehemalige Lehrer und Lehrerinnen.</a:t>
            </a:r>
          </a:p>
          <a:p>
            <a:pPr marL="139700" indent="-139700">
              <a:buClr>
                <a:srgbClr val="05229D"/>
              </a:buClr>
              <a:buSzPct val="120000"/>
              <a:buFont typeface="Arial" pitchFamily="34" charset="0"/>
              <a:buChar char="●"/>
              <a:tabLst>
                <a:tab pos="1257300" algn="l"/>
              </a:tabLst>
            </a:pPr>
            <a:endParaRPr lang="de-DE" sz="600" dirty="0" smtClean="0">
              <a:latin typeface="Arial" pitchFamily="34" charset="0"/>
              <a:cs typeface="Arial" pitchFamily="34" charset="0"/>
            </a:endParaRPr>
          </a:p>
          <a:p>
            <a:pPr marL="139700" indent="-139700">
              <a:buClr>
                <a:srgbClr val="05229D"/>
              </a:buClr>
              <a:buSzPct val="120000"/>
              <a:buFont typeface="Arial" pitchFamily="34" charset="0"/>
              <a:buChar char="●"/>
              <a:tabLst>
                <a:tab pos="1257300" algn="l"/>
              </a:tabLst>
            </a:pPr>
            <a:r>
              <a:rPr lang="de-DE" sz="1100" dirty="0" smtClean="0">
                <a:latin typeface="Arial" pitchFamily="34" charset="0"/>
                <a:cs typeface="Arial" pitchFamily="34" charset="0"/>
              </a:rPr>
              <a:t>Gewerbetreibende und alle, denen unsere Grundschule etwas bedeutet.</a:t>
            </a:r>
          </a:p>
          <a:p>
            <a:pPr marL="139700" indent="-139700">
              <a:buClr>
                <a:srgbClr val="8CB400"/>
              </a:buClr>
              <a:buSzPct val="120000"/>
              <a:tabLst>
                <a:tab pos="1257300" algn="l"/>
              </a:tabLst>
            </a:pPr>
            <a:endParaRPr lang="de-DE" sz="600" dirty="0" smtClean="0">
              <a:latin typeface="Arial" pitchFamily="34" charset="0"/>
              <a:cs typeface="Arial" pitchFamily="34" charset="0"/>
            </a:endParaRPr>
          </a:p>
          <a:p>
            <a:pPr marL="139700" indent="-139700">
              <a:buClr>
                <a:srgbClr val="8CB400"/>
              </a:buClr>
              <a:buSzPct val="120000"/>
              <a:tabLst>
                <a:tab pos="1257300" algn="l"/>
              </a:tabLst>
            </a:pPr>
            <a:r>
              <a:rPr lang="de-DE" sz="1100" dirty="0" smtClean="0">
                <a:latin typeface="Arial" pitchFamily="34" charset="0"/>
                <a:cs typeface="Arial" pitchFamily="34" charset="0"/>
              </a:rPr>
              <a:t>Gerne nehmen wir auch Ihre </a:t>
            </a:r>
            <a:r>
              <a:rPr lang="de-DE" sz="1100" b="1" dirty="0" smtClean="0">
                <a:latin typeface="Arial" pitchFamily="34" charset="0"/>
                <a:cs typeface="Arial" pitchFamily="34" charset="0"/>
              </a:rPr>
              <a:t>Spende</a:t>
            </a:r>
            <a:r>
              <a:rPr lang="de-DE" sz="1100" dirty="0" smtClean="0">
                <a:latin typeface="Arial" pitchFamily="34" charset="0"/>
                <a:cs typeface="Arial" pitchFamily="34" charset="0"/>
              </a:rPr>
              <a:t> entgegen. </a:t>
            </a:r>
          </a:p>
          <a:p>
            <a:pPr marL="139700" indent="-139700">
              <a:buClr>
                <a:srgbClr val="8CB400"/>
              </a:buClr>
              <a:buSzPct val="120000"/>
              <a:tabLst>
                <a:tab pos="1257300" algn="l"/>
              </a:tabLst>
            </a:pPr>
            <a:r>
              <a:rPr lang="de-DE" sz="1100" dirty="0" smtClean="0">
                <a:latin typeface="Arial" pitchFamily="34" charset="0"/>
                <a:cs typeface="Arial" pitchFamily="34" charset="0"/>
              </a:rPr>
              <a:t>Auf Wunsch erhalten Sie auch eine steuerabzugs-</a:t>
            </a:r>
          </a:p>
          <a:p>
            <a:pPr marL="139700" indent="-139700">
              <a:buClr>
                <a:srgbClr val="8CB400"/>
              </a:buClr>
              <a:buSzPct val="120000"/>
              <a:tabLst>
                <a:tab pos="1257300" algn="l"/>
              </a:tabLst>
            </a:pPr>
            <a:r>
              <a:rPr lang="de-DE" sz="1100" dirty="0" smtClean="0">
                <a:latin typeface="Arial" pitchFamily="34" charset="0"/>
                <a:cs typeface="Arial" pitchFamily="34" charset="0"/>
              </a:rPr>
              <a:t>fähige Spendenquittung.</a:t>
            </a:r>
          </a:p>
          <a:p>
            <a:pPr marL="139700" indent="-139700">
              <a:buClr>
                <a:srgbClr val="8CB400"/>
              </a:buClr>
              <a:buSzPct val="140000"/>
              <a:tabLst>
                <a:tab pos="266700" algn="l"/>
              </a:tabLst>
            </a:pPr>
            <a:endParaRPr lang="de-DE" sz="600" dirty="0" smtClean="0">
              <a:latin typeface="Arial" pitchFamily="34" charset="0"/>
              <a:cs typeface="Arial" pitchFamily="34" charset="0"/>
            </a:endParaRPr>
          </a:p>
          <a:p>
            <a:pPr marL="139700" indent="-139700">
              <a:buClr>
                <a:srgbClr val="8CB400"/>
              </a:buClr>
              <a:buSzPct val="140000"/>
              <a:tabLst>
                <a:tab pos="266700" algn="l"/>
              </a:tabLst>
            </a:pPr>
            <a:r>
              <a:rPr lang="de-DE" sz="1100" b="1" dirty="0" smtClean="0">
                <a:latin typeface="Arial" pitchFamily="34" charset="0"/>
                <a:cs typeface="Arial" pitchFamily="34" charset="0"/>
              </a:rPr>
              <a:t>Bankverbindung: </a:t>
            </a:r>
          </a:p>
          <a:p>
            <a:pPr marL="139700" indent="-139700">
              <a:buClr>
                <a:srgbClr val="8CB400"/>
              </a:buClr>
              <a:buSzPct val="140000"/>
              <a:tabLst>
                <a:tab pos="266700" algn="l"/>
              </a:tabLst>
            </a:pPr>
            <a:r>
              <a:rPr lang="de-DE" sz="1100" dirty="0" smtClean="0">
                <a:latin typeface="Arial" pitchFamily="34" charset="0"/>
                <a:cs typeface="Arial" pitchFamily="34" charset="0"/>
              </a:rPr>
              <a:t>Sparkasse Gifhorn-Wolfsburg</a:t>
            </a:r>
          </a:p>
          <a:p>
            <a:pPr marL="139700" indent="-139700">
              <a:buClr>
                <a:srgbClr val="8CB400"/>
              </a:buClr>
              <a:buSzPct val="140000"/>
              <a:tabLst>
                <a:tab pos="266700" algn="l"/>
              </a:tabLst>
            </a:pPr>
            <a:r>
              <a:rPr lang="de-DE" sz="1100" dirty="0" smtClean="0">
                <a:latin typeface="Arial" pitchFamily="34" charset="0"/>
                <a:cs typeface="Arial" pitchFamily="34" charset="0"/>
              </a:rPr>
              <a:t>BLZ: 269 513 11 / Konto: 161422076</a:t>
            </a:r>
          </a:p>
          <a:p>
            <a:pPr marL="139700" indent="-139700">
              <a:buClr>
                <a:srgbClr val="8CB400"/>
              </a:buClr>
              <a:buSzPct val="140000"/>
              <a:tabLst>
                <a:tab pos="266700" algn="l"/>
              </a:tabLst>
            </a:pPr>
            <a:r>
              <a:rPr lang="de-DE" sz="1100" dirty="0" smtClean="0">
                <a:latin typeface="Arial" pitchFamily="34" charset="0"/>
                <a:cs typeface="Arial" pitchFamily="34" charset="0"/>
              </a:rPr>
              <a:t>IBAN: DE15 2695 1311 0161 4220 76</a:t>
            </a:r>
          </a:p>
          <a:p>
            <a:pPr marL="139700" indent="-139700">
              <a:buClr>
                <a:srgbClr val="8CB400"/>
              </a:buClr>
              <a:buSzPct val="140000"/>
              <a:tabLst>
                <a:tab pos="266700" algn="l"/>
              </a:tabLst>
            </a:pPr>
            <a:r>
              <a:rPr lang="de-DE" sz="1100" dirty="0" smtClean="0">
                <a:latin typeface="Arial" pitchFamily="34" charset="0"/>
                <a:cs typeface="Arial" pitchFamily="34" charset="0"/>
              </a:rPr>
              <a:t>BIC: NOLADE21GFW</a:t>
            </a:r>
          </a:p>
          <a:p>
            <a:pPr marL="139700" indent="-139700">
              <a:buClr>
                <a:srgbClr val="8CB400"/>
              </a:buClr>
              <a:buSzPct val="140000"/>
              <a:tabLst>
                <a:tab pos="266700" algn="l"/>
              </a:tabLst>
            </a:pPr>
            <a:endParaRPr lang="de-DE" sz="1100" dirty="0" smtClean="0">
              <a:latin typeface="Arial" pitchFamily="34" charset="0"/>
              <a:cs typeface="Arial" pitchFamily="34" charset="0"/>
            </a:endParaRPr>
          </a:p>
          <a:p>
            <a:pPr marL="139700" indent="-139700">
              <a:buClr>
                <a:srgbClr val="8CB400"/>
              </a:buClr>
              <a:buSzPct val="140000"/>
              <a:tabLst>
                <a:tab pos="266700" algn="l"/>
              </a:tabLst>
            </a:pPr>
            <a:endParaRPr lang="de-DE" sz="1100" dirty="0" smtClean="0">
              <a:latin typeface="Arial" pitchFamily="34" charset="0"/>
              <a:cs typeface="Arial" pitchFamily="34" charset="0"/>
            </a:endParaRPr>
          </a:p>
          <a:p>
            <a:pPr marL="139700" indent="-139700">
              <a:buClr>
                <a:srgbClr val="8CB400"/>
              </a:buClr>
              <a:buSzPct val="140000"/>
              <a:tabLst>
                <a:tab pos="266700" algn="l"/>
              </a:tabLst>
            </a:pPr>
            <a:endParaRPr lang="de-DE" sz="1100" dirty="0" smtClean="0">
              <a:latin typeface="Arial" pitchFamily="34" charset="0"/>
              <a:cs typeface="Arial" pitchFamily="34" charset="0"/>
            </a:endParaRPr>
          </a:p>
          <a:p>
            <a:pPr marL="139700" indent="-139700">
              <a:buClr>
                <a:srgbClr val="8CB400"/>
              </a:buClr>
              <a:buSzPct val="140000"/>
              <a:tabLst>
                <a:tab pos="266700" algn="l"/>
              </a:tabLst>
            </a:pPr>
            <a:endParaRPr lang="de-DE" sz="1100" dirty="0" smtClean="0">
              <a:latin typeface="Arial" pitchFamily="34" charset="0"/>
              <a:cs typeface="Arial" pitchFamily="34" charset="0"/>
            </a:endParaRPr>
          </a:p>
          <a:p>
            <a:pPr marL="139700" indent="-139700">
              <a:buClr>
                <a:srgbClr val="8CB400"/>
              </a:buClr>
              <a:buSzPct val="140000"/>
              <a:tabLst>
                <a:tab pos="266700" algn="l"/>
              </a:tabLst>
            </a:pPr>
            <a:endParaRPr lang="de-DE" sz="1100" dirty="0" smtClean="0">
              <a:latin typeface="Arial" pitchFamily="34" charset="0"/>
              <a:cs typeface="Arial" pitchFamily="34" charset="0"/>
            </a:endParaRPr>
          </a:p>
          <a:p>
            <a:pPr marL="139700" indent="-139700">
              <a:buClr>
                <a:srgbClr val="8CB400"/>
              </a:buClr>
              <a:buSzPct val="140000"/>
              <a:tabLst>
                <a:tab pos="266700" algn="l"/>
              </a:tabLst>
            </a:pPr>
            <a:endParaRPr lang="de-DE" sz="1100" dirty="0" smtClean="0">
              <a:latin typeface="Arial" pitchFamily="34" charset="0"/>
              <a:cs typeface="Arial" pitchFamily="34" charset="0"/>
            </a:endParaRPr>
          </a:p>
          <a:p>
            <a:pPr marL="139700" indent="-139700">
              <a:buClr>
                <a:srgbClr val="8CB400"/>
              </a:buClr>
              <a:buSzPct val="140000"/>
              <a:tabLst>
                <a:tab pos="266700" algn="l"/>
              </a:tabLst>
            </a:pPr>
            <a:endParaRPr lang="de-DE" sz="1100" dirty="0" smtClean="0">
              <a:latin typeface="Arial" pitchFamily="34" charset="0"/>
              <a:cs typeface="Arial" pitchFamily="34" charset="0"/>
            </a:endParaRPr>
          </a:p>
          <a:p>
            <a:pPr marL="139700" indent="-139700">
              <a:buClr>
                <a:srgbClr val="8CB400"/>
              </a:buClr>
              <a:buSzPct val="140000"/>
              <a:tabLst>
                <a:tab pos="266700" algn="l"/>
              </a:tabLst>
            </a:pPr>
            <a:endParaRPr lang="de-DE" sz="1100" b="1" dirty="0" smtClean="0">
              <a:solidFill>
                <a:srgbClr val="8CB400"/>
              </a:solidFill>
              <a:latin typeface="Arial" pitchFamily="34" charset="0"/>
              <a:cs typeface="Arial" pitchFamily="34" charset="0"/>
            </a:endParaRPr>
          </a:p>
          <a:p>
            <a:pPr marL="139700" indent="-139700">
              <a:buClr>
                <a:srgbClr val="8CB400"/>
              </a:buClr>
              <a:buSzPct val="140000"/>
              <a:tabLst>
                <a:tab pos="266700" algn="l"/>
              </a:tabLst>
            </a:pPr>
            <a:endParaRPr lang="de-DE" sz="1100" b="1" dirty="0" smtClean="0">
              <a:solidFill>
                <a:srgbClr val="8CB400"/>
              </a:solidFill>
              <a:latin typeface="Arial" pitchFamily="34" charset="0"/>
              <a:cs typeface="Arial" pitchFamily="34" charset="0"/>
            </a:endParaRPr>
          </a:p>
          <a:p>
            <a:pPr marL="139700" indent="-139700">
              <a:buClr>
                <a:srgbClr val="8CB400"/>
              </a:buClr>
              <a:buSzPct val="140000"/>
              <a:tabLst>
                <a:tab pos="266700" algn="l"/>
              </a:tabLst>
            </a:pPr>
            <a:endParaRPr lang="de-DE" sz="1100" b="1" dirty="0" smtClean="0">
              <a:solidFill>
                <a:srgbClr val="8CB400"/>
              </a:solidFill>
              <a:latin typeface="Arial" pitchFamily="34" charset="0"/>
              <a:cs typeface="Arial" pitchFamily="34" charset="0"/>
            </a:endParaRPr>
          </a:p>
          <a:p>
            <a:pPr marL="139700" indent="-139700">
              <a:buClr>
                <a:srgbClr val="8CB400"/>
              </a:buClr>
              <a:buSzPct val="140000"/>
              <a:tabLst>
                <a:tab pos="266700" algn="l"/>
              </a:tabLst>
            </a:pPr>
            <a:endParaRPr lang="de-DE" sz="1100" b="1" dirty="0" smtClean="0">
              <a:solidFill>
                <a:srgbClr val="8CB400"/>
              </a:solidFill>
              <a:latin typeface="Arial" pitchFamily="34" charset="0"/>
              <a:cs typeface="Arial" pitchFamily="34" charset="0"/>
            </a:endParaRPr>
          </a:p>
          <a:p>
            <a:pPr marL="139700" indent="-139700">
              <a:buClr>
                <a:srgbClr val="8CB400"/>
              </a:buClr>
              <a:buSzPct val="140000"/>
              <a:tabLst>
                <a:tab pos="266700" algn="l"/>
              </a:tabLst>
            </a:pPr>
            <a:endParaRPr lang="de-DE" sz="1100" b="1" dirty="0" smtClean="0">
              <a:solidFill>
                <a:srgbClr val="8CB400"/>
              </a:solidFill>
              <a:latin typeface="Arial" pitchFamily="34" charset="0"/>
              <a:cs typeface="Arial" pitchFamily="34" charset="0"/>
            </a:endParaRPr>
          </a:p>
          <a:p>
            <a:pPr marL="139700" indent="-139700">
              <a:buClr>
                <a:srgbClr val="8CB400"/>
              </a:buClr>
              <a:buSzPct val="140000"/>
              <a:tabLst>
                <a:tab pos="266700" algn="l"/>
              </a:tabLst>
            </a:pPr>
            <a:endParaRPr lang="de-DE" sz="1100" b="1" dirty="0" smtClean="0">
              <a:solidFill>
                <a:srgbClr val="8CB400"/>
              </a:solidFill>
              <a:latin typeface="Arial" pitchFamily="34" charset="0"/>
              <a:cs typeface="Arial" pitchFamily="34" charset="0"/>
            </a:endParaRPr>
          </a:p>
          <a:p>
            <a:pPr marL="139700" indent="-139700">
              <a:buClr>
                <a:srgbClr val="8CB400"/>
              </a:buClr>
              <a:buSzPct val="140000"/>
              <a:tabLst>
                <a:tab pos="266700" algn="l"/>
              </a:tabLst>
            </a:pPr>
            <a:endParaRPr lang="de-DE" sz="1100" b="1" dirty="0" smtClean="0">
              <a:solidFill>
                <a:srgbClr val="8CB400"/>
              </a:solidFill>
              <a:latin typeface="Arial" pitchFamily="34" charset="0"/>
              <a:cs typeface="Arial" pitchFamily="34" charset="0"/>
            </a:endParaRPr>
          </a:p>
          <a:p>
            <a:pPr marL="139700" indent="-139700">
              <a:buClr>
                <a:srgbClr val="8CB400"/>
              </a:buClr>
              <a:buSzPct val="140000"/>
              <a:tabLst>
                <a:tab pos="266700" algn="l"/>
              </a:tabLst>
            </a:pPr>
            <a:endParaRPr lang="de-DE" sz="1100" b="1" dirty="0" smtClean="0">
              <a:solidFill>
                <a:srgbClr val="8CB400"/>
              </a:solidFill>
              <a:latin typeface="Arial" pitchFamily="34" charset="0"/>
              <a:cs typeface="Arial" pitchFamily="34" charset="0"/>
            </a:endParaRPr>
          </a:p>
          <a:p>
            <a:pPr marL="139700" indent="-139700">
              <a:buClr>
                <a:srgbClr val="8CB400"/>
              </a:buClr>
              <a:buSzPct val="140000"/>
              <a:tabLst>
                <a:tab pos="266700" algn="l"/>
              </a:tabLst>
            </a:pPr>
            <a:endParaRPr lang="de-DE" b="1" dirty="0" smtClean="0">
              <a:solidFill>
                <a:srgbClr val="8CB400"/>
              </a:solidFill>
              <a:latin typeface="Arial" pitchFamily="34" charset="0"/>
              <a:cs typeface="Arial" pitchFamily="34" charset="0"/>
            </a:endParaRPr>
          </a:p>
          <a:p>
            <a:pPr marL="139700" indent="-139700">
              <a:buClr>
                <a:srgbClr val="8CB400"/>
              </a:buClr>
              <a:buSzPct val="140000"/>
              <a:tabLst>
                <a:tab pos="266700" algn="l"/>
              </a:tabLst>
            </a:pPr>
            <a:r>
              <a:rPr lang="de-DE" b="1" dirty="0" smtClean="0">
                <a:solidFill>
                  <a:srgbClr val="8CB400"/>
                </a:solidFill>
                <a:latin typeface="Arial" pitchFamily="34" charset="0"/>
                <a:cs typeface="Arial" pitchFamily="34" charset="0"/>
              </a:rPr>
              <a:t>Sprechen Sie uns an!</a:t>
            </a:r>
            <a:endParaRPr lang="de-DE" dirty="0" smtClean="0">
              <a:latin typeface="Arial" pitchFamily="34" charset="0"/>
              <a:cs typeface="Arial" pitchFamily="34" charset="0"/>
            </a:endParaRPr>
          </a:p>
        </p:txBody>
      </p:sp>
      <p:sp>
        <p:nvSpPr>
          <p:cNvPr id="14" name="Textfeld 13"/>
          <p:cNvSpPr txBox="1"/>
          <p:nvPr/>
        </p:nvSpPr>
        <p:spPr>
          <a:xfrm>
            <a:off x="143332" y="4710445"/>
            <a:ext cx="2016224" cy="215444"/>
          </a:xfrm>
          <a:prstGeom prst="rect">
            <a:avLst/>
          </a:prstGeom>
          <a:noFill/>
        </p:spPr>
        <p:txBody>
          <a:bodyPr wrap="square" lIns="0" rtlCol="0">
            <a:spAutoFit/>
          </a:bodyPr>
          <a:lstStyle/>
          <a:p>
            <a:r>
              <a:rPr lang="de-DE" sz="800" dirty="0" smtClean="0"/>
              <a:t>Zirkusprojekt</a:t>
            </a:r>
          </a:p>
        </p:txBody>
      </p:sp>
      <p:cxnSp>
        <p:nvCxnSpPr>
          <p:cNvPr id="24" name="Gerade Verbindung 23"/>
          <p:cNvCxnSpPr/>
          <p:nvPr/>
        </p:nvCxnSpPr>
        <p:spPr>
          <a:xfrm>
            <a:off x="6681788" y="116632"/>
            <a:ext cx="0" cy="63367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6" name="Grafik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231780">
            <a:off x="6539379" y="6460134"/>
            <a:ext cx="333133" cy="288635"/>
          </a:xfrm>
          <a:prstGeom prst="rect">
            <a:avLst/>
          </a:prstGeom>
        </p:spPr>
      </p:pic>
      <p:sp>
        <p:nvSpPr>
          <p:cNvPr id="44" name="Textfeld 43"/>
          <p:cNvSpPr txBox="1"/>
          <p:nvPr/>
        </p:nvSpPr>
        <p:spPr>
          <a:xfrm>
            <a:off x="2361037" y="6165297"/>
            <a:ext cx="2016224" cy="215444"/>
          </a:xfrm>
          <a:prstGeom prst="rect">
            <a:avLst/>
          </a:prstGeom>
          <a:noFill/>
        </p:spPr>
        <p:txBody>
          <a:bodyPr wrap="square" lIns="0" rtlCol="0">
            <a:spAutoFit/>
          </a:bodyPr>
          <a:lstStyle/>
          <a:p>
            <a:r>
              <a:rPr lang="de-DE" sz="800" dirty="0" smtClean="0"/>
              <a:t>Projekt „Gewaltfrei Lernen“</a:t>
            </a:r>
          </a:p>
        </p:txBody>
      </p:sp>
      <p:sp>
        <p:nvSpPr>
          <p:cNvPr id="45" name="Textfeld 44"/>
          <p:cNvSpPr txBox="1"/>
          <p:nvPr/>
        </p:nvSpPr>
        <p:spPr>
          <a:xfrm>
            <a:off x="1720074" y="4711440"/>
            <a:ext cx="2016224" cy="215444"/>
          </a:xfrm>
          <a:prstGeom prst="rect">
            <a:avLst/>
          </a:prstGeom>
          <a:noFill/>
        </p:spPr>
        <p:txBody>
          <a:bodyPr wrap="square" lIns="0" rtlCol="0">
            <a:spAutoFit/>
          </a:bodyPr>
          <a:lstStyle/>
          <a:p>
            <a:r>
              <a:rPr lang="de-DE" sz="800" dirty="0" smtClean="0"/>
              <a:t>Gartenhäuschen</a:t>
            </a:r>
          </a:p>
        </p:txBody>
      </p:sp>
      <p:sp>
        <p:nvSpPr>
          <p:cNvPr id="46" name="Textfeld 45"/>
          <p:cNvSpPr txBox="1"/>
          <p:nvPr/>
        </p:nvSpPr>
        <p:spPr>
          <a:xfrm>
            <a:off x="4664968" y="6163791"/>
            <a:ext cx="2016224" cy="215444"/>
          </a:xfrm>
          <a:prstGeom prst="rect">
            <a:avLst/>
          </a:prstGeom>
          <a:noFill/>
        </p:spPr>
        <p:txBody>
          <a:bodyPr wrap="square" lIns="0" rtlCol="0">
            <a:spAutoFit/>
          </a:bodyPr>
          <a:lstStyle/>
          <a:p>
            <a:r>
              <a:rPr lang="de-DE" sz="800" dirty="0" smtClean="0"/>
              <a:t>Einweihung Schul-T-Shirt „60 Jahre GS7“</a:t>
            </a:r>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449" t="13671" r="-657"/>
          <a:stretch/>
        </p:blipFill>
        <p:spPr>
          <a:xfrm>
            <a:off x="2347324" y="4934561"/>
            <a:ext cx="2160240" cy="1229651"/>
          </a:xfrm>
          <a:prstGeom prst="rect">
            <a:avLst/>
          </a:prstGeom>
        </p:spPr>
      </p:pic>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33702" t="-608" r="14278"/>
          <a:stretch/>
        </p:blipFill>
        <p:spPr>
          <a:xfrm>
            <a:off x="4664968" y="3703956"/>
            <a:ext cx="1905233" cy="2456585"/>
          </a:xfrm>
          <a:prstGeom prst="rect">
            <a:avLst/>
          </a:prstGeom>
        </p:spPr>
      </p:pic>
      <p:pic>
        <p:nvPicPr>
          <p:cNvPr id="8" name="Grafik 7"/>
          <p:cNvPicPr>
            <a:picLocks noChangeAspect="1"/>
          </p:cNvPicPr>
          <p:nvPr/>
        </p:nvPicPr>
        <p:blipFill rotWithShape="1">
          <a:blip r:embed="rId5" cstate="print">
            <a:extLst>
              <a:ext uri="{28A0092B-C50C-407E-A947-70E740481C1C}">
                <a14:useLocalDpi xmlns:a14="http://schemas.microsoft.com/office/drawing/2010/main" val="0"/>
              </a:ext>
            </a:extLst>
          </a:blip>
          <a:srcRect l="3118" t="16034" r="5248"/>
          <a:stretch/>
        </p:blipFill>
        <p:spPr>
          <a:xfrm>
            <a:off x="1710308" y="3848509"/>
            <a:ext cx="1256012" cy="861936"/>
          </a:xfrm>
          <a:prstGeom prst="rect">
            <a:avLst/>
          </a:prstGeom>
          <a:noFill/>
          <a:ln w="19050">
            <a:noFill/>
          </a:ln>
        </p:spPr>
      </p:pic>
      <p:pic>
        <p:nvPicPr>
          <p:cNvPr id="10" name="Grafik 9"/>
          <p:cNvPicPr>
            <a:picLocks noChangeAspect="1"/>
          </p:cNvPicPr>
          <p:nvPr/>
        </p:nvPicPr>
        <p:blipFill rotWithShape="1">
          <a:blip r:embed="rId6" cstate="print">
            <a:extLst>
              <a:ext uri="{28A0092B-C50C-407E-A947-70E740481C1C}">
                <a14:useLocalDpi xmlns:a14="http://schemas.microsoft.com/office/drawing/2010/main" val="0"/>
              </a:ext>
            </a:extLst>
          </a:blip>
          <a:srcRect l="-2627" t="13206" r="1" b="6470"/>
          <a:stretch/>
        </p:blipFill>
        <p:spPr>
          <a:xfrm>
            <a:off x="82084" y="4951562"/>
            <a:ext cx="2069182" cy="1214612"/>
          </a:xfrm>
          <a:prstGeom prst="rect">
            <a:avLst/>
          </a:prstGeom>
        </p:spPr>
      </p:pic>
      <p:sp>
        <p:nvSpPr>
          <p:cNvPr id="33" name="Textfeld 32"/>
          <p:cNvSpPr txBox="1"/>
          <p:nvPr/>
        </p:nvSpPr>
        <p:spPr>
          <a:xfrm>
            <a:off x="166762" y="6170524"/>
            <a:ext cx="2016224" cy="215444"/>
          </a:xfrm>
          <a:prstGeom prst="rect">
            <a:avLst/>
          </a:prstGeom>
          <a:noFill/>
        </p:spPr>
        <p:txBody>
          <a:bodyPr wrap="square" lIns="0" rtlCol="0">
            <a:spAutoFit/>
          </a:bodyPr>
          <a:lstStyle/>
          <a:p>
            <a:r>
              <a:rPr lang="de-DE" sz="800" dirty="0" smtClean="0"/>
              <a:t>White </a:t>
            </a:r>
            <a:r>
              <a:rPr lang="de-DE" sz="800" dirty="0" err="1" smtClean="0"/>
              <a:t>Horse</a:t>
            </a:r>
            <a:r>
              <a:rPr lang="de-DE" sz="800" dirty="0" smtClean="0"/>
              <a:t> (englisches Theater)</a:t>
            </a:r>
          </a:p>
        </p:txBody>
      </p:sp>
      <p:pic>
        <p:nvPicPr>
          <p:cNvPr id="3" name="Grafik 2"/>
          <p:cNvPicPr>
            <a:picLocks noChangeAspect="1"/>
          </p:cNvPicPr>
          <p:nvPr/>
        </p:nvPicPr>
        <p:blipFill rotWithShape="1">
          <a:blip r:embed="rId7" cstate="print">
            <a:extLst>
              <a:ext uri="{28A0092B-C50C-407E-A947-70E740481C1C}">
                <a14:useLocalDpi xmlns:a14="http://schemas.microsoft.com/office/drawing/2010/main" val="0"/>
              </a:ext>
            </a:extLst>
          </a:blip>
          <a:srcRect r="11098"/>
          <a:stretch/>
        </p:blipFill>
        <p:spPr>
          <a:xfrm>
            <a:off x="3296816" y="3718283"/>
            <a:ext cx="1157907" cy="976840"/>
          </a:xfrm>
          <a:prstGeom prst="rect">
            <a:avLst/>
          </a:prstGeom>
          <a:ln w="19050">
            <a:noFill/>
          </a:ln>
        </p:spPr>
      </p:pic>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120" y="5404060"/>
            <a:ext cx="997960" cy="748470"/>
          </a:xfrm>
          <a:prstGeom prst="rect">
            <a:avLst/>
          </a:prstGeom>
          <a:noFill/>
          <a:ln w="12700">
            <a:solidFill>
              <a:schemeClr val="bg1"/>
            </a:solidFill>
          </a:ln>
        </p:spPr>
      </p:pic>
      <p:sp>
        <p:nvSpPr>
          <p:cNvPr id="27" name="Textfeld 26"/>
          <p:cNvSpPr txBox="1"/>
          <p:nvPr/>
        </p:nvSpPr>
        <p:spPr>
          <a:xfrm>
            <a:off x="3297097" y="4700065"/>
            <a:ext cx="2016224" cy="215444"/>
          </a:xfrm>
          <a:prstGeom prst="rect">
            <a:avLst/>
          </a:prstGeom>
          <a:noFill/>
        </p:spPr>
        <p:txBody>
          <a:bodyPr wrap="square" lIns="0" rtlCol="0">
            <a:spAutoFit/>
          </a:bodyPr>
          <a:lstStyle/>
          <a:p>
            <a:r>
              <a:rPr lang="de-DE" sz="800" dirty="0" smtClean="0"/>
              <a:t>„</a:t>
            </a:r>
            <a:r>
              <a:rPr lang="de-DE" sz="800" dirty="0" err="1" smtClean="0"/>
              <a:t>Fördi</a:t>
            </a:r>
            <a:r>
              <a:rPr lang="de-DE" sz="800" dirty="0" smtClean="0"/>
              <a:t>“ - unser Maskottchen</a:t>
            </a:r>
          </a:p>
        </p:txBody>
      </p:sp>
      <p:pic>
        <p:nvPicPr>
          <p:cNvPr id="28"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683" r="28364" b="5272"/>
          <a:stretch/>
        </p:blipFill>
        <p:spPr bwMode="auto">
          <a:xfrm>
            <a:off x="166762" y="3837942"/>
            <a:ext cx="1327188" cy="908411"/>
          </a:xfrm>
          <a:prstGeom prst="rect">
            <a:avLst/>
          </a:prstGeom>
          <a:noFill/>
          <a:ln w="19050">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Words>
  <Application>Microsoft Office PowerPoint</Application>
  <PresentationFormat>A4-Papier (210x297 mm)</PresentationFormat>
  <Paragraphs>160</Paragraphs>
  <Slides>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 CENA</vt:lpstr>
      <vt:lpstr>Arial</vt:lpstr>
      <vt:lpstr>Calibri</vt:lpstr>
      <vt:lpstr>Times New Roman</vt:lpstr>
      <vt:lpstr>Wingdings</vt:lpstr>
      <vt:lpstr>Larissa-Design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Schulze</dc:creator>
  <cp:lastModifiedBy>Artur Rogalski</cp:lastModifiedBy>
  <cp:revision>189</cp:revision>
  <cp:lastPrinted>2019-06-11T14:12:03Z</cp:lastPrinted>
  <dcterms:created xsi:type="dcterms:W3CDTF">2012-06-27T05:35:21Z</dcterms:created>
  <dcterms:modified xsi:type="dcterms:W3CDTF">2021-11-14T18:03:59Z</dcterms:modified>
</cp:coreProperties>
</file>